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4"/>
  </p:sldMasterIdLst>
  <p:notesMasterIdLst>
    <p:notesMasterId r:id="rId49"/>
  </p:notesMasterIdLst>
  <p:handoutMasterIdLst>
    <p:handoutMasterId r:id="rId50"/>
  </p:handoutMasterIdLst>
  <p:sldIdLst>
    <p:sldId id="344" r:id="rId5"/>
    <p:sldId id="2147471299" r:id="rId6"/>
    <p:sldId id="2147471300" r:id="rId7"/>
    <p:sldId id="496" r:id="rId8"/>
    <p:sldId id="2147471301" r:id="rId9"/>
    <p:sldId id="2147471214" r:id="rId10"/>
    <p:sldId id="2147471232" r:id="rId11"/>
    <p:sldId id="2147471216" r:id="rId12"/>
    <p:sldId id="2147471215" r:id="rId13"/>
    <p:sldId id="479" r:id="rId14"/>
    <p:sldId id="4694" r:id="rId15"/>
    <p:sldId id="2147471278" r:id="rId16"/>
    <p:sldId id="2147471328" r:id="rId17"/>
    <p:sldId id="2147471302" r:id="rId18"/>
    <p:sldId id="2147471303" r:id="rId19"/>
    <p:sldId id="2147471304" r:id="rId20"/>
    <p:sldId id="2147471305" r:id="rId21"/>
    <p:sldId id="2147471306" r:id="rId22"/>
    <p:sldId id="2147471307" r:id="rId23"/>
    <p:sldId id="2147471308" r:id="rId24"/>
    <p:sldId id="2147471309" r:id="rId25"/>
    <p:sldId id="2147471310" r:id="rId26"/>
    <p:sldId id="2147471311" r:id="rId27"/>
    <p:sldId id="2147471312" r:id="rId28"/>
    <p:sldId id="2147471313" r:id="rId29"/>
    <p:sldId id="2147471314" r:id="rId30"/>
    <p:sldId id="2147471315" r:id="rId31"/>
    <p:sldId id="2147471316" r:id="rId32"/>
    <p:sldId id="2147471317" r:id="rId33"/>
    <p:sldId id="2147471318" r:id="rId34"/>
    <p:sldId id="2147471319" r:id="rId35"/>
    <p:sldId id="2147471320" r:id="rId36"/>
    <p:sldId id="2147471321" r:id="rId37"/>
    <p:sldId id="2147471322" r:id="rId38"/>
    <p:sldId id="2147471323" r:id="rId39"/>
    <p:sldId id="2147471324" r:id="rId40"/>
    <p:sldId id="2147471325" r:id="rId41"/>
    <p:sldId id="2147471326" r:id="rId42"/>
    <p:sldId id="2147471327" r:id="rId43"/>
    <p:sldId id="2147471298" r:id="rId44"/>
    <p:sldId id="2147471259" r:id="rId45"/>
    <p:sldId id="938" r:id="rId46"/>
    <p:sldId id="2147471269" r:id="rId47"/>
    <p:sldId id="214747132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ona Lee" initials="YL" lastIdx="1" clrIdx="0">
    <p:extLst>
      <p:ext uri="{19B8F6BF-5375-455C-9EA6-DF929625EA0E}">
        <p15:presenceInfo xmlns:p15="http://schemas.microsoft.com/office/powerpoint/2012/main" userId="7f445ac4d1af5e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BF"/>
    <a:srgbClr val="ECECEC"/>
    <a:srgbClr val="FFFFFF"/>
    <a:srgbClr val="43505D"/>
    <a:srgbClr val="2E2B68"/>
    <a:srgbClr val="0C6F54"/>
    <a:srgbClr val="222930"/>
    <a:srgbClr val="F7FAFB"/>
    <a:srgbClr val="F8E2C0"/>
    <a:srgbClr val="FDF7E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40"/>
  </p:normalViewPr>
  <p:slideViewPr>
    <p:cSldViewPr snapToGrid="0">
      <p:cViewPr varScale="1">
        <p:scale>
          <a:sx n="119" d="100"/>
          <a:sy n="119" d="100"/>
        </p:scale>
        <p:origin x="270" y="96"/>
      </p:cViewPr>
      <p:guideLst/>
    </p:cSldViewPr>
  </p:slideViewPr>
  <p:notesTextViewPr>
    <p:cViewPr>
      <p:scale>
        <a:sx n="1" d="1"/>
        <a:sy n="1" d="1"/>
      </p:scale>
      <p:origin x="0" y="0"/>
    </p:cViewPr>
  </p:notesTextViewPr>
  <p:notesViewPr>
    <p:cSldViewPr snapToGrid="0">
      <p:cViewPr varScale="1">
        <p:scale>
          <a:sx n="104" d="100"/>
          <a:sy n="104" d="100"/>
        </p:scale>
        <p:origin x="186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E27C53-026C-4CBD-9D32-1423993F7EC2}" type="doc">
      <dgm:prSet loTypeId="urn:microsoft.com/office/officeart/2017/3/layout/DropPinTimeline" loCatId="process" qsTypeId="urn:microsoft.com/office/officeart/2005/8/quickstyle/simple2" qsCatId="simple" csTypeId="urn:microsoft.com/office/officeart/2005/8/colors/accent1_2" csCatId="accent1" phldr="1"/>
      <dgm:spPr/>
      <dgm:t>
        <a:bodyPr/>
        <a:lstStyle/>
        <a:p>
          <a:endParaRPr lang="en-US"/>
        </a:p>
      </dgm:t>
    </dgm:pt>
    <dgm:pt modelId="{A24032C9-7E2A-49E2-B00B-CFF8D07CFAE1}">
      <dgm:prSet/>
      <dgm:spPr/>
      <dgm:t>
        <a:bodyPr/>
        <a:lstStyle/>
        <a:p>
          <a:pPr>
            <a:defRPr b="1"/>
          </a:pPr>
          <a:r>
            <a:rPr lang="en-US" dirty="0">
              <a:solidFill>
                <a:schemeClr val="tx2"/>
              </a:solidFill>
              <a:latin typeface="Calibri" panose="020F0502020204030204"/>
            </a:rPr>
            <a:t>November 2024</a:t>
          </a:r>
          <a:endParaRPr lang="en-US" dirty="0">
            <a:solidFill>
              <a:schemeClr val="tx2"/>
            </a:solidFill>
          </a:endParaRPr>
        </a:p>
      </dgm:t>
    </dgm:pt>
    <dgm:pt modelId="{36A3376A-8BFF-40A7-8492-1EAEBC2D4CE8}" type="parTrans" cxnId="{BE51B877-4EEB-4A15-8226-F3D5C116FDE4}">
      <dgm:prSet/>
      <dgm:spPr/>
      <dgm:t>
        <a:bodyPr/>
        <a:lstStyle/>
        <a:p>
          <a:endParaRPr lang="en-US"/>
        </a:p>
      </dgm:t>
    </dgm:pt>
    <dgm:pt modelId="{A1ABA87D-D690-408A-8AF8-4BFEEBC32001}" type="sibTrans" cxnId="{BE51B877-4EEB-4A15-8226-F3D5C116FDE4}">
      <dgm:prSet/>
      <dgm:spPr/>
      <dgm:t>
        <a:bodyPr/>
        <a:lstStyle/>
        <a:p>
          <a:endParaRPr lang="en-US"/>
        </a:p>
      </dgm:t>
    </dgm:pt>
    <dgm:pt modelId="{4FC777EE-3C40-47D1-98B6-2D030582E9FB}">
      <dgm:prSet custT="1"/>
      <dgm:spPr/>
      <dgm:t>
        <a:bodyPr/>
        <a:lstStyle/>
        <a:p>
          <a:r>
            <a:rPr lang="en-US" sz="1200" b="1" dirty="0">
              <a:solidFill>
                <a:schemeClr val="tx2"/>
              </a:solidFill>
            </a:rPr>
            <a:t>- Metadata Designer </a:t>
          </a:r>
        </a:p>
        <a:p>
          <a:r>
            <a:rPr lang="en-US" sz="1200" b="1" dirty="0">
              <a:solidFill>
                <a:schemeClr val="tx2"/>
              </a:solidFill>
            </a:rPr>
            <a:t>- Forms Test Mode</a:t>
          </a:r>
          <a:endParaRPr lang="en-US" sz="1200" dirty="0">
            <a:solidFill>
              <a:schemeClr val="tx2"/>
            </a:solidFill>
          </a:endParaRPr>
        </a:p>
      </dgm:t>
    </dgm:pt>
    <dgm:pt modelId="{5AB34EC6-024B-4042-B4CB-53412754534A}" type="parTrans" cxnId="{2BCC0ECF-CE78-4B6E-B93E-6862B82DA5BC}">
      <dgm:prSet/>
      <dgm:spPr/>
      <dgm:t>
        <a:bodyPr/>
        <a:lstStyle/>
        <a:p>
          <a:endParaRPr lang="en-US"/>
        </a:p>
      </dgm:t>
    </dgm:pt>
    <dgm:pt modelId="{2FE3D04F-C55D-44A6-B866-B039C3414172}" type="sibTrans" cxnId="{2BCC0ECF-CE78-4B6E-B93E-6862B82DA5BC}">
      <dgm:prSet/>
      <dgm:spPr/>
      <dgm:t>
        <a:bodyPr/>
        <a:lstStyle/>
        <a:p>
          <a:endParaRPr lang="en-US"/>
        </a:p>
      </dgm:t>
    </dgm:pt>
    <dgm:pt modelId="{4A56D2A3-1386-426A-B8AE-0B00C1242EAC}">
      <dgm:prSet/>
      <dgm:spPr/>
      <dgm:t>
        <a:bodyPr/>
        <a:lstStyle/>
        <a:p>
          <a:pPr>
            <a:defRPr b="1"/>
          </a:pPr>
          <a:r>
            <a:rPr lang="en-US" dirty="0">
              <a:solidFill>
                <a:schemeClr val="tx2"/>
              </a:solidFill>
              <a:latin typeface="Calibri" panose="020F0502020204030204"/>
            </a:rPr>
            <a:t>March</a:t>
          </a:r>
          <a:r>
            <a:rPr lang="en-US" dirty="0">
              <a:solidFill>
                <a:schemeClr val="tx2"/>
              </a:solidFill>
            </a:rPr>
            <a:t> 2025</a:t>
          </a:r>
        </a:p>
      </dgm:t>
    </dgm:pt>
    <dgm:pt modelId="{C2B3F8C5-340A-48E7-80FA-02FBDB74197A}" type="parTrans" cxnId="{99544080-5DF9-4B58-838F-7AC676F0B638}">
      <dgm:prSet/>
      <dgm:spPr/>
      <dgm:t>
        <a:bodyPr/>
        <a:lstStyle/>
        <a:p>
          <a:endParaRPr lang="en-US"/>
        </a:p>
      </dgm:t>
    </dgm:pt>
    <dgm:pt modelId="{213381F9-DD07-418D-BE14-471F1593686F}" type="sibTrans" cxnId="{99544080-5DF9-4B58-838F-7AC676F0B638}">
      <dgm:prSet/>
      <dgm:spPr/>
      <dgm:t>
        <a:bodyPr/>
        <a:lstStyle/>
        <a:p>
          <a:endParaRPr lang="en-US"/>
        </a:p>
      </dgm:t>
    </dgm:pt>
    <dgm:pt modelId="{786B7EFF-0114-4396-B5EB-3CD2E0BA12BB}">
      <dgm:prSet custT="1"/>
      <dgm:spPr/>
      <dgm:t>
        <a:bodyPr/>
        <a:lstStyle/>
        <a:p>
          <a:r>
            <a:rPr lang="en-US" sz="1200" dirty="0">
              <a:solidFill>
                <a:schemeClr val="tx2"/>
              </a:solidFill>
              <a:latin typeface="Calibri" panose="020F0502020204030204"/>
            </a:rPr>
            <a:t>Additional features, plus...</a:t>
          </a:r>
        </a:p>
      </dgm:t>
    </dgm:pt>
    <dgm:pt modelId="{BAB8425C-43D8-496D-BF95-D027A7BD15A7}" type="parTrans" cxnId="{DD13DCC4-E8F5-423D-A6A4-B9160EDE4021}">
      <dgm:prSet/>
      <dgm:spPr/>
      <dgm:t>
        <a:bodyPr/>
        <a:lstStyle/>
        <a:p>
          <a:endParaRPr lang="en-US"/>
        </a:p>
      </dgm:t>
    </dgm:pt>
    <dgm:pt modelId="{DB774E51-8422-4A74-93EF-A58DB9D141EA}" type="sibTrans" cxnId="{DD13DCC4-E8F5-423D-A6A4-B9160EDE4021}">
      <dgm:prSet/>
      <dgm:spPr/>
      <dgm:t>
        <a:bodyPr/>
        <a:lstStyle/>
        <a:p>
          <a:endParaRPr lang="en-US"/>
        </a:p>
      </dgm:t>
    </dgm:pt>
    <dgm:pt modelId="{99AC3309-E230-4A61-AD0B-E9D57F2D9C59}">
      <dgm:prSet/>
      <dgm:spPr/>
      <dgm:t>
        <a:bodyPr/>
        <a:lstStyle/>
        <a:p>
          <a:pPr>
            <a:defRPr b="1"/>
          </a:pPr>
          <a:r>
            <a:rPr lang="en-US" dirty="0">
              <a:solidFill>
                <a:schemeClr val="tx2"/>
              </a:solidFill>
              <a:latin typeface="Calibri" panose="020F0502020204030204"/>
            </a:rPr>
            <a:t>2H</a:t>
          </a:r>
          <a:r>
            <a:rPr lang="en-US" dirty="0">
              <a:solidFill>
                <a:schemeClr val="tx2"/>
              </a:solidFill>
            </a:rPr>
            <a:t> 2025</a:t>
          </a:r>
        </a:p>
      </dgm:t>
    </dgm:pt>
    <dgm:pt modelId="{661B6F94-1EBC-4CC0-B073-BFA81814F920}" type="parTrans" cxnId="{11C5A550-1D51-4700-A2FB-C17F9615BB5A}">
      <dgm:prSet/>
      <dgm:spPr/>
      <dgm:t>
        <a:bodyPr/>
        <a:lstStyle/>
        <a:p>
          <a:endParaRPr lang="en-US"/>
        </a:p>
      </dgm:t>
    </dgm:pt>
    <dgm:pt modelId="{F9C86459-0637-428C-A74B-A58B3BDDEB03}" type="sibTrans" cxnId="{11C5A550-1D51-4700-A2FB-C17F9615BB5A}">
      <dgm:prSet/>
      <dgm:spPr/>
      <dgm:t>
        <a:bodyPr/>
        <a:lstStyle/>
        <a:p>
          <a:endParaRPr lang="en-US"/>
        </a:p>
      </dgm:t>
    </dgm:pt>
    <dgm:pt modelId="{ACB2B194-7D09-4D82-8876-2AF183AD528E}">
      <dgm:prSet custT="1"/>
      <dgm:spPr/>
      <dgm:t>
        <a:bodyPr/>
        <a:lstStyle/>
        <a:p>
          <a:r>
            <a:rPr lang="en-US" sz="1200" dirty="0">
              <a:solidFill>
                <a:schemeClr val="tx2"/>
              </a:solidFill>
              <a:latin typeface="Calibri" panose="020F0502020204030204"/>
            </a:rPr>
            <a:t>Additional features, plus...</a:t>
          </a:r>
        </a:p>
      </dgm:t>
    </dgm:pt>
    <dgm:pt modelId="{9B821447-ED96-4CF8-9737-C53DE76427FF}" type="parTrans" cxnId="{CFBB7176-44D6-4235-B8D2-C0EEF9094D30}">
      <dgm:prSet/>
      <dgm:spPr/>
      <dgm:t>
        <a:bodyPr/>
        <a:lstStyle/>
        <a:p>
          <a:endParaRPr lang="en-US"/>
        </a:p>
      </dgm:t>
    </dgm:pt>
    <dgm:pt modelId="{1C94566A-4AB5-4193-AF73-2BA389643197}" type="sibTrans" cxnId="{CFBB7176-44D6-4235-B8D2-C0EEF9094D30}">
      <dgm:prSet/>
      <dgm:spPr/>
      <dgm:t>
        <a:bodyPr/>
        <a:lstStyle/>
        <a:p>
          <a:endParaRPr lang="en-US"/>
        </a:p>
      </dgm:t>
    </dgm:pt>
    <dgm:pt modelId="{62F5CF1D-A51F-4730-94B1-8026DED4AD37}">
      <dgm:prSet/>
      <dgm:spPr/>
      <dgm:t>
        <a:bodyPr/>
        <a:lstStyle/>
        <a:p>
          <a:pPr>
            <a:defRPr b="1"/>
          </a:pPr>
          <a:r>
            <a:rPr lang="en-US" dirty="0">
              <a:solidFill>
                <a:schemeClr val="tx2"/>
              </a:solidFill>
            </a:rPr>
            <a:t>2026</a:t>
          </a:r>
        </a:p>
      </dgm:t>
    </dgm:pt>
    <dgm:pt modelId="{65D7B336-7AF3-4EA2-8AD4-A9BA1719ACC7}" type="parTrans" cxnId="{68A5F741-4945-48DE-894C-682A076F83E8}">
      <dgm:prSet/>
      <dgm:spPr/>
      <dgm:t>
        <a:bodyPr/>
        <a:lstStyle/>
        <a:p>
          <a:endParaRPr lang="en-US"/>
        </a:p>
      </dgm:t>
    </dgm:pt>
    <dgm:pt modelId="{86BC8195-3CFB-4AC7-BB5F-8AAC6C6031AF}" type="sibTrans" cxnId="{68A5F741-4945-48DE-894C-682A076F83E8}">
      <dgm:prSet/>
      <dgm:spPr/>
      <dgm:t>
        <a:bodyPr/>
        <a:lstStyle/>
        <a:p>
          <a:endParaRPr lang="en-US"/>
        </a:p>
      </dgm:t>
    </dgm:pt>
    <dgm:pt modelId="{AD49AC71-C439-40AC-A1E7-8B44A8485FA7}">
      <dgm:prSet custT="1"/>
      <dgm:spPr/>
      <dgm:t>
        <a:bodyPr/>
        <a:lstStyle/>
        <a:p>
          <a:r>
            <a:rPr lang="en-US" sz="1200" dirty="0">
              <a:solidFill>
                <a:schemeClr val="tx2"/>
              </a:solidFill>
              <a:latin typeface="Calibri" panose="020F0502020204030204"/>
            </a:rPr>
            <a:t>Additional features, plus... </a:t>
          </a:r>
        </a:p>
      </dgm:t>
    </dgm:pt>
    <dgm:pt modelId="{4FE38F0D-A0C9-40EF-A3FB-2E9063A2A3A1}" type="parTrans" cxnId="{52AD441A-01CA-476B-BD69-AC1C032AB9CD}">
      <dgm:prSet/>
      <dgm:spPr/>
      <dgm:t>
        <a:bodyPr/>
        <a:lstStyle/>
        <a:p>
          <a:endParaRPr lang="en-US"/>
        </a:p>
      </dgm:t>
    </dgm:pt>
    <dgm:pt modelId="{1599101C-FCD3-478F-BD62-4C901E4CE961}" type="sibTrans" cxnId="{52AD441A-01CA-476B-BD69-AC1C032AB9CD}">
      <dgm:prSet/>
      <dgm:spPr/>
      <dgm:t>
        <a:bodyPr/>
        <a:lstStyle/>
        <a:p>
          <a:endParaRPr lang="en-US"/>
        </a:p>
      </dgm:t>
    </dgm:pt>
    <dgm:pt modelId="{206EAAD8-2B75-4680-83E3-6BF5C366B715}">
      <dgm:prSet custT="1"/>
      <dgm:spPr/>
      <dgm:t>
        <a:bodyPr/>
        <a:lstStyle/>
        <a:p>
          <a:r>
            <a:rPr lang="en-US" sz="1200" dirty="0">
              <a:solidFill>
                <a:schemeClr val="tx2"/>
              </a:solidFill>
            </a:rPr>
            <a:t>- Web client (including</a:t>
          </a:r>
          <a:r>
            <a:rPr lang="en-US" sz="1200" dirty="0">
              <a:solidFill>
                <a:schemeClr val="tx2"/>
              </a:solidFill>
              <a:latin typeface="Calibri" panose="020F0502020204030204"/>
            </a:rPr>
            <a:t> </a:t>
          </a:r>
          <a:r>
            <a:rPr lang="en-US" sz="1200" dirty="0">
              <a:solidFill>
                <a:schemeClr val="tx2"/>
              </a:solidFill>
            </a:rPr>
            <a:t> Scanning and Office Plugin)</a:t>
          </a:r>
        </a:p>
        <a:p>
          <a:r>
            <a:rPr lang="en-US" sz="1200" dirty="0">
              <a:solidFill>
                <a:schemeClr val="tx2"/>
              </a:solidFill>
            </a:rPr>
            <a:t>- </a:t>
          </a:r>
          <a:r>
            <a:rPr lang="en-US" sz="1200" dirty="0">
              <a:solidFill>
                <a:schemeClr val="tx2"/>
              </a:solidFill>
              <a:latin typeface="+mn-lt"/>
            </a:rPr>
            <a:t>Workflow</a:t>
          </a:r>
        </a:p>
      </dgm:t>
    </dgm:pt>
    <dgm:pt modelId="{8A862133-1D5B-4A34-837F-BF4CB6358730}" type="parTrans" cxnId="{25128B12-EA5A-467B-BFCF-71603D3E5233}">
      <dgm:prSet/>
      <dgm:spPr/>
      <dgm:t>
        <a:bodyPr/>
        <a:lstStyle/>
        <a:p>
          <a:endParaRPr lang="en-US"/>
        </a:p>
      </dgm:t>
    </dgm:pt>
    <dgm:pt modelId="{FF3F447A-CBA7-475D-A483-C833352EC061}" type="sibTrans" cxnId="{25128B12-EA5A-467B-BFCF-71603D3E5233}">
      <dgm:prSet/>
      <dgm:spPr/>
      <dgm:t>
        <a:bodyPr/>
        <a:lstStyle/>
        <a:p>
          <a:endParaRPr lang="en-US"/>
        </a:p>
      </dgm:t>
    </dgm:pt>
    <dgm:pt modelId="{5CC3CB7B-2A5D-41E4-8226-31E3C6F4AC7F}">
      <dgm:prSet custT="1"/>
      <dgm:spPr/>
      <dgm:t>
        <a:bodyPr/>
        <a:lstStyle/>
        <a:p>
          <a:r>
            <a:rPr lang="en-US" sz="1200" dirty="0">
              <a:solidFill>
                <a:schemeClr val="tx2"/>
              </a:solidFill>
              <a:latin typeface="+mn-lt"/>
            </a:rPr>
            <a:t>- Laserfiche Server &amp; Directory Server (</a:t>
          </a:r>
          <a:r>
            <a:rPr lang="en-US" sz="1200" dirty="0" err="1">
              <a:solidFill>
                <a:schemeClr val="tx2"/>
              </a:solidFill>
              <a:latin typeface="+mn-lt"/>
            </a:rPr>
            <a:t>LfDS</a:t>
          </a:r>
          <a:r>
            <a:rPr lang="en-US" sz="1200" dirty="0">
              <a:solidFill>
                <a:schemeClr val="tx2"/>
              </a:solidFill>
              <a:latin typeface="+mn-lt"/>
            </a:rPr>
            <a:t>)</a:t>
          </a:r>
        </a:p>
      </dgm:t>
    </dgm:pt>
    <dgm:pt modelId="{33489D41-D160-4A1B-8F24-5CCE1EDF462A}" type="parTrans" cxnId="{3C9CB73C-9EC4-4A71-9A4A-F27584F0659A}">
      <dgm:prSet/>
      <dgm:spPr/>
      <dgm:t>
        <a:bodyPr/>
        <a:lstStyle/>
        <a:p>
          <a:endParaRPr lang="en-US"/>
        </a:p>
      </dgm:t>
    </dgm:pt>
    <dgm:pt modelId="{6E6E6BEC-9E61-4505-8484-C42BA7544937}" type="sibTrans" cxnId="{3C9CB73C-9EC4-4A71-9A4A-F27584F0659A}">
      <dgm:prSet/>
      <dgm:spPr/>
      <dgm:t>
        <a:bodyPr/>
        <a:lstStyle/>
        <a:p>
          <a:endParaRPr lang="en-US"/>
        </a:p>
      </dgm:t>
    </dgm:pt>
    <dgm:pt modelId="{7522A8CC-374E-4C31-8D89-A5302B43B98D}">
      <dgm:prSet custT="1"/>
      <dgm:spPr/>
      <dgm:t>
        <a:bodyPr/>
        <a:lstStyle/>
        <a:p>
          <a:r>
            <a:rPr lang="en-US" sz="1200" dirty="0">
              <a:solidFill>
                <a:schemeClr val="tx2"/>
              </a:solidFill>
            </a:rPr>
            <a:t>- Connector</a:t>
          </a:r>
        </a:p>
      </dgm:t>
    </dgm:pt>
    <dgm:pt modelId="{500787AC-91C0-413C-815E-A5EA66061168}" type="parTrans" cxnId="{A19BA08D-637F-4EEE-AA3C-BCC7D1D50721}">
      <dgm:prSet/>
      <dgm:spPr/>
      <dgm:t>
        <a:bodyPr/>
        <a:lstStyle/>
        <a:p>
          <a:endParaRPr lang="en-US"/>
        </a:p>
      </dgm:t>
    </dgm:pt>
    <dgm:pt modelId="{48AD339D-3729-4E12-B40E-8A0CF43BF934}" type="sibTrans" cxnId="{A19BA08D-637F-4EEE-AA3C-BCC7D1D50721}">
      <dgm:prSet/>
      <dgm:spPr/>
      <dgm:t>
        <a:bodyPr/>
        <a:lstStyle/>
        <a:p>
          <a:endParaRPr lang="en-US"/>
        </a:p>
      </dgm:t>
    </dgm:pt>
    <dgm:pt modelId="{FAEA3F2E-0D0C-4690-939D-F2E40066384B}">
      <dgm:prSet custT="1"/>
      <dgm:spPr/>
      <dgm:t>
        <a:bodyPr/>
        <a:lstStyle/>
        <a:p>
          <a:r>
            <a:rPr lang="en-US" sz="1200" dirty="0">
              <a:solidFill>
                <a:schemeClr val="tx2"/>
              </a:solidFill>
            </a:rPr>
            <a:t>- WebLink</a:t>
          </a:r>
        </a:p>
      </dgm:t>
    </dgm:pt>
    <dgm:pt modelId="{35E77E6C-E184-4B31-B3EA-570E717B656E}" type="parTrans" cxnId="{1E7AF4AB-44E5-4445-ACB1-2DDF7DE78D69}">
      <dgm:prSet/>
      <dgm:spPr/>
      <dgm:t>
        <a:bodyPr/>
        <a:lstStyle/>
        <a:p>
          <a:endParaRPr lang="en-US"/>
        </a:p>
      </dgm:t>
    </dgm:pt>
    <dgm:pt modelId="{CE239AC5-F8AF-4702-9CEF-8E55052CFA34}" type="sibTrans" cxnId="{1E7AF4AB-44E5-4445-ACB1-2DDF7DE78D69}">
      <dgm:prSet/>
      <dgm:spPr/>
      <dgm:t>
        <a:bodyPr/>
        <a:lstStyle/>
        <a:p>
          <a:endParaRPr lang="en-US"/>
        </a:p>
      </dgm:t>
    </dgm:pt>
    <dgm:pt modelId="{2F1A824C-38CE-495A-BC53-69031670DE4D}">
      <dgm:prSet custT="1"/>
      <dgm:spPr/>
      <dgm:t>
        <a:bodyPr/>
        <a:lstStyle/>
        <a:p>
          <a:r>
            <a:rPr lang="en-US" sz="1200" dirty="0">
              <a:solidFill>
                <a:schemeClr val="tx2"/>
              </a:solidFill>
            </a:rPr>
            <a:t>- Mobile PWAs</a:t>
          </a:r>
        </a:p>
      </dgm:t>
    </dgm:pt>
    <dgm:pt modelId="{02A4DDEF-C66A-431F-ADC0-387BF184D7AE}" type="parTrans" cxnId="{6DB6EE6F-1D1F-4E21-B166-A5C4BBC4D947}">
      <dgm:prSet/>
      <dgm:spPr/>
      <dgm:t>
        <a:bodyPr/>
        <a:lstStyle/>
        <a:p>
          <a:endParaRPr lang="en-US"/>
        </a:p>
      </dgm:t>
    </dgm:pt>
    <dgm:pt modelId="{F45FABCA-26AA-424A-80A5-7B6CC7B11FE0}" type="sibTrans" cxnId="{6DB6EE6F-1D1F-4E21-B166-A5C4BBC4D947}">
      <dgm:prSet/>
      <dgm:spPr/>
      <dgm:t>
        <a:bodyPr/>
        <a:lstStyle/>
        <a:p>
          <a:endParaRPr lang="en-US"/>
        </a:p>
      </dgm:t>
    </dgm:pt>
    <dgm:pt modelId="{898FEB03-CC9D-4C7E-9B02-392A92C07FCE}">
      <dgm:prSet custT="1"/>
      <dgm:spPr/>
      <dgm:t>
        <a:bodyPr/>
        <a:lstStyle/>
        <a:p>
          <a:r>
            <a:rPr lang="en-US" sz="1200" dirty="0">
              <a:solidFill>
                <a:schemeClr val="tx2"/>
              </a:solidFill>
            </a:rPr>
            <a:t>- Snapshot</a:t>
          </a:r>
        </a:p>
      </dgm:t>
    </dgm:pt>
    <dgm:pt modelId="{0EF14C34-1F7E-42C6-ADEF-9A3FEF9CAB9D}" type="parTrans" cxnId="{C3831659-AAEF-4D50-890C-6024149E1BAA}">
      <dgm:prSet/>
      <dgm:spPr/>
      <dgm:t>
        <a:bodyPr/>
        <a:lstStyle/>
        <a:p>
          <a:endParaRPr lang="en-US"/>
        </a:p>
      </dgm:t>
    </dgm:pt>
    <dgm:pt modelId="{48B60457-DB7C-4788-9F5E-F483BB8B4FAF}" type="sibTrans" cxnId="{C3831659-AAEF-4D50-890C-6024149E1BAA}">
      <dgm:prSet/>
      <dgm:spPr/>
      <dgm:t>
        <a:bodyPr/>
        <a:lstStyle/>
        <a:p>
          <a:endParaRPr lang="en-US"/>
        </a:p>
      </dgm:t>
    </dgm:pt>
    <dgm:pt modelId="{0FD13BDB-7F5E-4A99-835C-92164219AB4A}">
      <dgm:prSet custT="1"/>
      <dgm:spPr/>
      <dgm:t>
        <a:bodyPr/>
        <a:lstStyle/>
        <a:p>
          <a:endParaRPr lang="en-US" sz="1200" dirty="0">
            <a:solidFill>
              <a:schemeClr val="bg1"/>
            </a:solidFill>
          </a:endParaRPr>
        </a:p>
      </dgm:t>
    </dgm:pt>
    <dgm:pt modelId="{D6C3D187-D693-41FB-9737-A722B1049839}" type="parTrans" cxnId="{35DF09EC-27BA-4F9B-B782-C31804FDBF2B}">
      <dgm:prSet/>
      <dgm:spPr/>
      <dgm:t>
        <a:bodyPr/>
        <a:lstStyle/>
        <a:p>
          <a:endParaRPr lang="en-US"/>
        </a:p>
      </dgm:t>
    </dgm:pt>
    <dgm:pt modelId="{26AFA043-C554-4BB7-9C90-65B7EB0363E6}" type="sibTrans" cxnId="{35DF09EC-27BA-4F9B-B782-C31804FDBF2B}">
      <dgm:prSet/>
      <dgm:spPr/>
      <dgm:t>
        <a:bodyPr/>
        <a:lstStyle/>
        <a:p>
          <a:endParaRPr lang="en-US"/>
        </a:p>
      </dgm:t>
    </dgm:pt>
    <dgm:pt modelId="{5763BB67-6BFD-4C57-B69B-8D6988FE773E}">
      <dgm:prSet custT="1"/>
      <dgm:spPr/>
      <dgm:t>
        <a:bodyPr/>
        <a:lstStyle/>
        <a:p>
          <a:r>
            <a:rPr lang="en-US" sz="1200" dirty="0">
              <a:solidFill>
                <a:schemeClr val="tx2"/>
              </a:solidFill>
            </a:rPr>
            <a:t>- Quick Fields Server + Scanning</a:t>
          </a:r>
        </a:p>
      </dgm:t>
    </dgm:pt>
    <dgm:pt modelId="{AAB4B5BD-5CF1-45D9-A232-139D5E347F2C}" type="parTrans" cxnId="{D5FA4BA0-225E-45DF-83DA-14994E38BFC2}">
      <dgm:prSet/>
      <dgm:spPr/>
      <dgm:t>
        <a:bodyPr/>
        <a:lstStyle/>
        <a:p>
          <a:endParaRPr lang="en-US"/>
        </a:p>
      </dgm:t>
    </dgm:pt>
    <dgm:pt modelId="{C53BB1CE-D399-4847-82EA-5CCC7256A88D}" type="sibTrans" cxnId="{D5FA4BA0-225E-45DF-83DA-14994E38BFC2}">
      <dgm:prSet/>
      <dgm:spPr/>
      <dgm:t>
        <a:bodyPr/>
        <a:lstStyle/>
        <a:p>
          <a:endParaRPr lang="en-US"/>
        </a:p>
      </dgm:t>
    </dgm:pt>
    <dgm:pt modelId="{6BA950F2-E0A0-4C62-9783-F5E1AF907515}">
      <dgm:prSet custT="1"/>
      <dgm:spPr/>
      <dgm:t>
        <a:bodyPr/>
        <a:lstStyle/>
        <a:p>
          <a:r>
            <a:rPr lang="en-US" sz="1200" dirty="0">
              <a:solidFill>
                <a:schemeClr val="tx2"/>
              </a:solidFill>
            </a:rPr>
            <a:t>- DocuSign Import Service</a:t>
          </a:r>
        </a:p>
      </dgm:t>
    </dgm:pt>
    <dgm:pt modelId="{721FAC87-01A1-4CDD-B359-E3797412F496}" type="parTrans" cxnId="{CB9A37D5-040C-4FAF-8D22-84F52EDCAC7D}">
      <dgm:prSet/>
      <dgm:spPr/>
      <dgm:t>
        <a:bodyPr/>
        <a:lstStyle/>
        <a:p>
          <a:endParaRPr lang="en-US"/>
        </a:p>
      </dgm:t>
    </dgm:pt>
    <dgm:pt modelId="{DD162674-2780-49B8-8A4F-738D4F7746BD}" type="sibTrans" cxnId="{CB9A37D5-040C-4FAF-8D22-84F52EDCAC7D}">
      <dgm:prSet/>
      <dgm:spPr/>
      <dgm:t>
        <a:bodyPr/>
        <a:lstStyle/>
        <a:p>
          <a:endParaRPr lang="en-US"/>
        </a:p>
      </dgm:t>
    </dgm:pt>
    <dgm:pt modelId="{3448327E-92C2-4441-AB0F-DBD89B6915FF}">
      <dgm:prSet custT="1"/>
      <dgm:spPr/>
      <dgm:t>
        <a:bodyPr/>
        <a:lstStyle/>
        <a:p>
          <a:r>
            <a:rPr lang="en-US" sz="1200" dirty="0">
              <a:solidFill>
                <a:schemeClr val="tx2"/>
              </a:solidFill>
            </a:rPr>
            <a:t>- Boomi</a:t>
          </a:r>
          <a:r>
            <a:rPr lang="en-US" sz="1200" dirty="0">
              <a:solidFill>
                <a:schemeClr val="tx2"/>
              </a:solidFill>
              <a:latin typeface="Calibri" panose="020F0502020204030204"/>
            </a:rPr>
            <a:t> Connector</a:t>
          </a:r>
          <a:endParaRPr lang="en-US" sz="1200" dirty="0">
            <a:solidFill>
              <a:schemeClr val="tx2"/>
            </a:solidFill>
          </a:endParaRPr>
        </a:p>
      </dgm:t>
    </dgm:pt>
    <dgm:pt modelId="{E8BD801A-9A3A-43D8-A5A6-7EAE54B46C4E}" type="parTrans" cxnId="{129944C7-0E84-4856-A6B4-6A09627BCA01}">
      <dgm:prSet/>
      <dgm:spPr/>
      <dgm:t>
        <a:bodyPr/>
        <a:lstStyle/>
        <a:p>
          <a:endParaRPr lang="en-US"/>
        </a:p>
      </dgm:t>
    </dgm:pt>
    <dgm:pt modelId="{0AF832FE-A7C3-404B-BC5A-EF24A5AAF626}" type="sibTrans" cxnId="{129944C7-0E84-4856-A6B4-6A09627BCA01}">
      <dgm:prSet/>
      <dgm:spPr/>
      <dgm:t>
        <a:bodyPr/>
        <a:lstStyle/>
        <a:p>
          <a:endParaRPr lang="en-US"/>
        </a:p>
      </dgm:t>
    </dgm:pt>
    <dgm:pt modelId="{40899868-F73D-486F-81FB-E89EBD35F7B5}">
      <dgm:prSet phldr="0"/>
      <dgm:spPr/>
      <dgm:t>
        <a:bodyPr/>
        <a:lstStyle/>
        <a:p>
          <a:endParaRPr lang="en-US" sz="1100" dirty="0">
            <a:latin typeface="Calibri" panose="020F0502020204030204"/>
          </a:endParaRPr>
        </a:p>
      </dgm:t>
    </dgm:pt>
    <dgm:pt modelId="{5E52D770-8395-4877-A426-7348D42D161C}" type="parTrans" cxnId="{FF05D363-CC3C-4370-AB37-DF38CDAF7D59}">
      <dgm:prSet/>
      <dgm:spPr/>
      <dgm:t>
        <a:bodyPr/>
        <a:lstStyle/>
        <a:p>
          <a:endParaRPr lang="en-US"/>
        </a:p>
      </dgm:t>
    </dgm:pt>
    <dgm:pt modelId="{05978E62-B4D2-48A9-9BD1-D6D5CA97202E}" type="sibTrans" cxnId="{FF05D363-CC3C-4370-AB37-DF38CDAF7D59}">
      <dgm:prSet/>
      <dgm:spPr/>
      <dgm:t>
        <a:bodyPr/>
        <a:lstStyle/>
        <a:p>
          <a:endParaRPr lang="en-US"/>
        </a:p>
      </dgm:t>
    </dgm:pt>
    <dgm:pt modelId="{E77699FD-3B8C-4054-AF61-65BD4EDF11F1}">
      <dgm:prSet phldr="0"/>
      <dgm:spPr/>
      <dgm:t>
        <a:bodyPr/>
        <a:lstStyle/>
        <a:p>
          <a:endParaRPr lang="en-US" sz="1100" dirty="0">
            <a:latin typeface="Calibri" panose="020F0502020204030204"/>
          </a:endParaRPr>
        </a:p>
      </dgm:t>
    </dgm:pt>
    <dgm:pt modelId="{3D3E5A43-2720-4FFD-8995-B4990B68DEC1}" type="parTrans" cxnId="{5EF53692-E64B-4E33-914F-2C23BE22FB3A}">
      <dgm:prSet/>
      <dgm:spPr/>
      <dgm:t>
        <a:bodyPr/>
        <a:lstStyle/>
        <a:p>
          <a:endParaRPr lang="en-US"/>
        </a:p>
      </dgm:t>
    </dgm:pt>
    <dgm:pt modelId="{9B142093-0D76-41C1-AD75-4DEAE8DB2DBB}" type="sibTrans" cxnId="{5EF53692-E64B-4E33-914F-2C23BE22FB3A}">
      <dgm:prSet/>
      <dgm:spPr/>
      <dgm:t>
        <a:bodyPr/>
        <a:lstStyle/>
        <a:p>
          <a:endParaRPr lang="en-US"/>
        </a:p>
      </dgm:t>
    </dgm:pt>
    <dgm:pt modelId="{36A57130-8CD6-48B9-8AC7-9C4A829DF747}">
      <dgm:prSet phldr="0" custT="1"/>
      <dgm:spPr/>
      <dgm:t>
        <a:bodyPr/>
        <a:lstStyle/>
        <a:p>
          <a:r>
            <a:rPr lang="en-US" sz="1200" dirty="0">
              <a:solidFill>
                <a:schemeClr val="tx2"/>
              </a:solidFill>
              <a:latin typeface="+mn-lt"/>
            </a:rPr>
            <a:t>- Desktop Admin</a:t>
          </a:r>
        </a:p>
      </dgm:t>
    </dgm:pt>
    <dgm:pt modelId="{4B9FA994-0900-4600-B889-1045225B91D3}" type="parTrans" cxnId="{F20912E1-F605-4AA4-ABEA-9FF206882C29}">
      <dgm:prSet/>
      <dgm:spPr/>
      <dgm:t>
        <a:bodyPr/>
        <a:lstStyle/>
        <a:p>
          <a:endParaRPr lang="en-US"/>
        </a:p>
      </dgm:t>
    </dgm:pt>
    <dgm:pt modelId="{BE186ADE-10E3-468B-A661-6BE80FFBCD73}" type="sibTrans" cxnId="{F20912E1-F605-4AA4-ABEA-9FF206882C29}">
      <dgm:prSet/>
      <dgm:spPr/>
      <dgm:t>
        <a:bodyPr/>
        <a:lstStyle/>
        <a:p>
          <a:endParaRPr lang="en-US"/>
        </a:p>
      </dgm:t>
    </dgm:pt>
    <dgm:pt modelId="{00B09359-478B-44DE-87B4-4FC9EAD62E29}">
      <dgm:prSet phldr="0" custT="1"/>
      <dgm:spPr/>
      <dgm:t>
        <a:bodyPr/>
        <a:lstStyle/>
        <a:p>
          <a:r>
            <a:rPr lang="en-US" sz="1200" b="1" dirty="0">
              <a:solidFill>
                <a:schemeClr val="tx2"/>
              </a:solidFill>
              <a:latin typeface="+mn-lt"/>
            </a:rPr>
            <a:t>- Admin Hub</a:t>
          </a:r>
        </a:p>
      </dgm:t>
    </dgm:pt>
    <dgm:pt modelId="{0433E4E9-22BB-46DF-A503-CD48A7193053}" type="parTrans" cxnId="{AEBD15D2-6BAC-476D-9666-73847732081A}">
      <dgm:prSet/>
      <dgm:spPr/>
      <dgm:t>
        <a:bodyPr/>
        <a:lstStyle/>
        <a:p>
          <a:endParaRPr lang="en-US"/>
        </a:p>
      </dgm:t>
    </dgm:pt>
    <dgm:pt modelId="{170A623F-A5AF-4F04-B367-30BB950608F4}" type="sibTrans" cxnId="{AEBD15D2-6BAC-476D-9666-73847732081A}">
      <dgm:prSet/>
      <dgm:spPr/>
      <dgm:t>
        <a:bodyPr/>
        <a:lstStyle/>
        <a:p>
          <a:endParaRPr lang="en-US"/>
        </a:p>
      </dgm:t>
    </dgm:pt>
    <dgm:pt modelId="{37231E9B-155D-4023-BD59-E6BC993EF549}">
      <dgm:prSet phldr="0" custT="1"/>
      <dgm:spPr/>
      <dgm:t>
        <a:bodyPr/>
        <a:lstStyle/>
        <a:p>
          <a:r>
            <a:rPr lang="en-US" sz="1200" dirty="0">
              <a:solidFill>
                <a:schemeClr val="tx2"/>
              </a:solidFill>
              <a:latin typeface="Calibri" panose="020F0502020204030204"/>
            </a:rPr>
            <a:t>-</a:t>
          </a:r>
          <a:r>
            <a:rPr lang="en-US" sz="1200" dirty="0">
              <a:solidFill>
                <a:schemeClr val="tx2"/>
              </a:solidFill>
            </a:rPr>
            <a:t> Import Agent &amp; Email archive</a:t>
          </a:r>
        </a:p>
      </dgm:t>
    </dgm:pt>
    <dgm:pt modelId="{1AEDA83E-4638-428C-A89C-050BC235925E}" type="parTrans" cxnId="{072E674D-7222-4AAC-AD94-B460B80D5F15}">
      <dgm:prSet/>
      <dgm:spPr/>
      <dgm:t>
        <a:bodyPr/>
        <a:lstStyle/>
        <a:p>
          <a:endParaRPr lang="en-US"/>
        </a:p>
      </dgm:t>
    </dgm:pt>
    <dgm:pt modelId="{9BA4B856-1356-43F1-A461-A5695BEC1128}" type="sibTrans" cxnId="{072E674D-7222-4AAC-AD94-B460B80D5F15}">
      <dgm:prSet/>
      <dgm:spPr/>
      <dgm:t>
        <a:bodyPr/>
        <a:lstStyle/>
        <a:p>
          <a:endParaRPr lang="en-US"/>
        </a:p>
      </dgm:t>
    </dgm:pt>
    <dgm:pt modelId="{2AE34638-22C7-4C75-9FDE-86BD50ED7AAD}">
      <dgm:prSet phldr="0"/>
      <dgm:spPr/>
      <dgm:t>
        <a:bodyPr/>
        <a:lstStyle/>
        <a:p>
          <a:r>
            <a:rPr lang="en-US" sz="1200" dirty="0">
              <a:solidFill>
                <a:schemeClr val="tx2"/>
              </a:solidFill>
              <a:latin typeface="Calibri" panose="020F0502020204030204"/>
            </a:rPr>
            <a:t>-</a:t>
          </a:r>
          <a:r>
            <a:rPr lang="en-US" sz="1200" dirty="0">
              <a:solidFill>
                <a:schemeClr val="tx2"/>
              </a:solidFill>
            </a:rPr>
            <a:t> Quick Fields + Quick Fields Agent</a:t>
          </a:r>
          <a:endParaRPr lang="en-US" dirty="0">
            <a:solidFill>
              <a:schemeClr val="tx2"/>
            </a:solidFill>
          </a:endParaRPr>
        </a:p>
      </dgm:t>
    </dgm:pt>
    <dgm:pt modelId="{0D4FFDED-F86A-4A4B-A255-374180B4A1FE}" type="parTrans" cxnId="{87B05C61-9855-4B15-B823-FAEAD9ADF9B7}">
      <dgm:prSet/>
      <dgm:spPr/>
      <dgm:t>
        <a:bodyPr/>
        <a:lstStyle/>
        <a:p>
          <a:endParaRPr lang="en-US"/>
        </a:p>
      </dgm:t>
    </dgm:pt>
    <dgm:pt modelId="{1197D05F-4FAD-42D2-A805-C1283085AE70}" type="sibTrans" cxnId="{87B05C61-9855-4B15-B823-FAEAD9ADF9B7}">
      <dgm:prSet/>
      <dgm:spPr/>
      <dgm:t>
        <a:bodyPr/>
        <a:lstStyle/>
        <a:p>
          <a:endParaRPr lang="en-US"/>
        </a:p>
      </dgm:t>
    </dgm:pt>
    <dgm:pt modelId="{DEF68505-33C3-4933-B7B9-370E619044E0}">
      <dgm:prSet phldr="0" custT="1"/>
      <dgm:spPr/>
      <dgm:t>
        <a:bodyPr/>
        <a:lstStyle/>
        <a:p>
          <a:r>
            <a:rPr lang="en-US" sz="1200" dirty="0">
              <a:solidFill>
                <a:schemeClr val="tx2"/>
              </a:solidFill>
              <a:latin typeface="Calibri" panose="020F0502020204030204"/>
            </a:rPr>
            <a:t>- Desktop</a:t>
          </a:r>
          <a:r>
            <a:rPr lang="en-US" sz="1200" dirty="0">
              <a:solidFill>
                <a:schemeClr val="tx2"/>
              </a:solidFill>
            </a:rPr>
            <a:t> Client</a:t>
          </a:r>
        </a:p>
        <a:p>
          <a:r>
            <a:rPr lang="en-US" sz="1200" dirty="0">
              <a:solidFill>
                <a:schemeClr val="tx2"/>
              </a:solidFill>
            </a:rPr>
            <a:t>- Audit Trail</a:t>
          </a:r>
        </a:p>
      </dgm:t>
    </dgm:pt>
    <dgm:pt modelId="{C44D67CA-C8B4-4CB9-9CF0-073A2C81F2FF}" type="sibTrans" cxnId="{C5AD49C2-B071-4A99-A6A6-E7EBFF8C4625}">
      <dgm:prSet/>
      <dgm:spPr/>
      <dgm:t>
        <a:bodyPr/>
        <a:lstStyle/>
        <a:p>
          <a:endParaRPr lang="en-US"/>
        </a:p>
      </dgm:t>
    </dgm:pt>
    <dgm:pt modelId="{2CBF7A2E-A50B-447C-ABD6-84E0C05F1B1C}" type="parTrans" cxnId="{C5AD49C2-B071-4A99-A6A6-E7EBFF8C4625}">
      <dgm:prSet/>
      <dgm:spPr/>
      <dgm:t>
        <a:bodyPr/>
        <a:lstStyle/>
        <a:p>
          <a:endParaRPr lang="en-US"/>
        </a:p>
      </dgm:t>
    </dgm:pt>
    <dgm:pt modelId="{AAD5CA5C-FC39-45C3-9633-EB8CE0EC14C4}">
      <dgm:prSet custT="1"/>
      <dgm:spPr/>
      <dgm:t>
        <a:bodyPr/>
        <a:lstStyle/>
        <a:p>
          <a:r>
            <a:rPr lang="en-US" sz="1200" dirty="0">
              <a:solidFill>
                <a:schemeClr val="tx2"/>
              </a:solidFill>
            </a:rPr>
            <a:t>- API Server</a:t>
          </a:r>
        </a:p>
      </dgm:t>
    </dgm:pt>
    <dgm:pt modelId="{A7C3F7A8-209A-4DE9-A51D-1C9D1655C8B1}" type="sibTrans" cxnId="{C8AE84A1-CC22-4BBE-8E78-A8F42B6A8CED}">
      <dgm:prSet/>
      <dgm:spPr/>
      <dgm:t>
        <a:bodyPr/>
        <a:lstStyle/>
        <a:p>
          <a:endParaRPr lang="en-US"/>
        </a:p>
      </dgm:t>
    </dgm:pt>
    <dgm:pt modelId="{20201999-B6C9-4C82-B990-2261DFE15807}" type="parTrans" cxnId="{C8AE84A1-CC22-4BBE-8E78-A8F42B6A8CED}">
      <dgm:prSet/>
      <dgm:spPr/>
      <dgm:t>
        <a:bodyPr/>
        <a:lstStyle/>
        <a:p>
          <a:endParaRPr lang="en-US"/>
        </a:p>
      </dgm:t>
    </dgm:pt>
    <dgm:pt modelId="{8C787165-FDEA-499B-8E4C-BF00C9BE89F7}">
      <dgm:prSet custT="1"/>
      <dgm:spPr/>
      <dgm:t>
        <a:bodyPr/>
        <a:lstStyle/>
        <a:p>
          <a:r>
            <a:rPr lang="en-US" sz="1200" dirty="0">
              <a:solidFill>
                <a:schemeClr val="tx2"/>
              </a:solidFill>
            </a:rPr>
            <a:t>- DCC</a:t>
          </a:r>
        </a:p>
      </dgm:t>
    </dgm:pt>
    <dgm:pt modelId="{2F5F38BF-AB8C-48E3-BF06-0FBAF4770993}" type="sibTrans" cxnId="{B159F21B-524D-4903-AD2E-37E449690980}">
      <dgm:prSet/>
      <dgm:spPr/>
      <dgm:t>
        <a:bodyPr/>
        <a:lstStyle/>
        <a:p>
          <a:endParaRPr lang="en-US"/>
        </a:p>
      </dgm:t>
    </dgm:pt>
    <dgm:pt modelId="{E1AC4517-0513-4468-B28A-F0B644B28D82}" type="parTrans" cxnId="{B159F21B-524D-4903-AD2E-37E449690980}">
      <dgm:prSet/>
      <dgm:spPr/>
      <dgm:t>
        <a:bodyPr/>
        <a:lstStyle/>
        <a:p>
          <a:endParaRPr lang="en-US"/>
        </a:p>
      </dgm:t>
    </dgm:pt>
    <dgm:pt modelId="{E3242C28-22B6-4AD4-B4EC-CB1AE45E257D}" type="pres">
      <dgm:prSet presAssocID="{9CE27C53-026C-4CBD-9D32-1423993F7EC2}" presName="root" presStyleCnt="0">
        <dgm:presLayoutVars>
          <dgm:chMax/>
          <dgm:chPref/>
          <dgm:animLvl val="lvl"/>
        </dgm:presLayoutVars>
      </dgm:prSet>
      <dgm:spPr/>
    </dgm:pt>
    <dgm:pt modelId="{E11B8234-7D8A-41E6-A58F-BCDB5C9FB764}" type="pres">
      <dgm:prSet presAssocID="{9CE27C53-026C-4CBD-9D32-1423993F7EC2}" presName="divider" presStyleLbl="fgAcc1" presStyleIdx="0" presStyleCnt="5"/>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1A7FAAFA-89EE-47F6-831F-D3817FA1754C}" type="pres">
      <dgm:prSet presAssocID="{9CE27C53-026C-4CBD-9D32-1423993F7EC2}" presName="nodes" presStyleCnt="0">
        <dgm:presLayoutVars>
          <dgm:chMax/>
          <dgm:chPref/>
          <dgm:animLvl val="lvl"/>
        </dgm:presLayoutVars>
      </dgm:prSet>
      <dgm:spPr/>
    </dgm:pt>
    <dgm:pt modelId="{9A4D9765-1EF7-454D-965D-D182904F2558}" type="pres">
      <dgm:prSet presAssocID="{A24032C9-7E2A-49E2-B00B-CFF8D07CFAE1}" presName="composite" presStyleCnt="0"/>
      <dgm:spPr/>
    </dgm:pt>
    <dgm:pt modelId="{32CB73AE-A954-43D2-BC8A-22FB6D8A1F52}" type="pres">
      <dgm:prSet presAssocID="{A24032C9-7E2A-49E2-B00B-CFF8D07CFAE1}" presName="ConnectorPoint" presStyleLbl="ln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89D77B0-B8D8-493C-985A-032A1D8FC996}" type="pres">
      <dgm:prSet presAssocID="{A24032C9-7E2A-49E2-B00B-CFF8D07CFAE1}" presName="DropPinPlaceHolder" presStyleCnt="0"/>
      <dgm:spPr/>
    </dgm:pt>
    <dgm:pt modelId="{A040212B-7859-4B60-B643-EF03F802A9FB}" type="pres">
      <dgm:prSet presAssocID="{A24032C9-7E2A-49E2-B00B-CFF8D07CFAE1}" presName="DropPin" presStyleLbl="alignNode1" presStyleIdx="0" presStyleCnt="4"/>
      <dgm:spPr/>
    </dgm:pt>
    <dgm:pt modelId="{CA66DE35-8D9A-46B0-B60D-7105D2D69515}" type="pres">
      <dgm:prSet presAssocID="{A24032C9-7E2A-49E2-B00B-CFF8D07CFAE1}" presName="Ellipse"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4A88632C-6595-43A2-A64A-595D9FDA918D}" type="pres">
      <dgm:prSet presAssocID="{A24032C9-7E2A-49E2-B00B-CFF8D07CFAE1}" presName="L2TextContainer" presStyleLbl="revTx" presStyleIdx="0" presStyleCnt="8">
        <dgm:presLayoutVars>
          <dgm:bulletEnabled val="1"/>
        </dgm:presLayoutVars>
      </dgm:prSet>
      <dgm:spPr/>
    </dgm:pt>
    <dgm:pt modelId="{8EA11258-6B64-4FB0-9CB6-B14105FAC824}" type="pres">
      <dgm:prSet presAssocID="{A24032C9-7E2A-49E2-B00B-CFF8D07CFAE1}" presName="L1TextContainer" presStyleLbl="revTx" presStyleIdx="1" presStyleCnt="8" custScaleX="96814" custScaleY="121707" custLinFactNeighborX="-158" custLinFactNeighborY="-29702">
        <dgm:presLayoutVars>
          <dgm:chMax val="1"/>
          <dgm:chPref val="1"/>
          <dgm:bulletEnabled val="1"/>
        </dgm:presLayoutVars>
      </dgm:prSet>
      <dgm:spPr/>
    </dgm:pt>
    <dgm:pt modelId="{35A6D753-A583-42D0-84DC-1B8AA56DD855}" type="pres">
      <dgm:prSet presAssocID="{A24032C9-7E2A-49E2-B00B-CFF8D07CFAE1}" presName="ConnectLine" presStyleLbl="sibTrans1D1" presStyleIdx="0" presStyleCnt="4" custLinFactNeighborX="-36812" custLinFactNeighborY="-2225"/>
      <dgm:spPr>
        <a:noFill/>
        <a:ln w="12700" cap="flat" cmpd="sng" algn="ctr">
          <a:solidFill>
            <a:schemeClr val="accent1">
              <a:hueOff val="0"/>
              <a:satOff val="0"/>
              <a:lumOff val="0"/>
              <a:alphaOff val="0"/>
            </a:schemeClr>
          </a:solidFill>
          <a:prstDash val="dash"/>
          <a:miter lim="800000"/>
        </a:ln>
        <a:effectLst/>
      </dgm:spPr>
    </dgm:pt>
    <dgm:pt modelId="{45BF1930-9D00-4684-A1DE-1C0F4DB4E1A4}" type="pres">
      <dgm:prSet presAssocID="{A24032C9-7E2A-49E2-B00B-CFF8D07CFAE1}" presName="EmptyPlaceHolder" presStyleCnt="0"/>
      <dgm:spPr/>
    </dgm:pt>
    <dgm:pt modelId="{82B7E590-B617-4478-A446-06BAD45E9D0B}" type="pres">
      <dgm:prSet presAssocID="{A1ABA87D-D690-408A-8AF8-4BFEEBC32001}" presName="spaceBetweenRectangles" presStyleCnt="0"/>
      <dgm:spPr/>
    </dgm:pt>
    <dgm:pt modelId="{F10F87EC-E00B-401F-AF66-39A8B40C64D1}" type="pres">
      <dgm:prSet presAssocID="{4A56D2A3-1386-426A-B8AE-0B00C1242EAC}" presName="composite" presStyleCnt="0"/>
      <dgm:spPr/>
    </dgm:pt>
    <dgm:pt modelId="{5FA35084-526F-4EBF-8543-F4425DF4CA19}" type="pres">
      <dgm:prSet presAssocID="{4A56D2A3-1386-426A-B8AE-0B00C1242EAC}" presName="ConnectorPoint" presStyleLbl="ln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3C8B2F4-5535-4219-9BDF-F90E1A9D90F4}" type="pres">
      <dgm:prSet presAssocID="{4A56D2A3-1386-426A-B8AE-0B00C1242EAC}" presName="DropPinPlaceHolder" presStyleCnt="0"/>
      <dgm:spPr/>
    </dgm:pt>
    <dgm:pt modelId="{007242A9-5678-452F-ACC9-52B58B3B87D5}" type="pres">
      <dgm:prSet presAssocID="{4A56D2A3-1386-426A-B8AE-0B00C1242EAC}" presName="DropPin" presStyleLbl="alignNode1" presStyleIdx="1" presStyleCnt="4"/>
      <dgm:spPr/>
    </dgm:pt>
    <dgm:pt modelId="{5A15B3DD-CCEF-4441-941E-732C84F2BA51}" type="pres">
      <dgm:prSet presAssocID="{4A56D2A3-1386-426A-B8AE-0B00C1242EAC}" presName="Ellipse"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3EAD7540-8E8B-40D1-A5A1-0B2A501CA5B4}" type="pres">
      <dgm:prSet presAssocID="{4A56D2A3-1386-426A-B8AE-0B00C1242EAC}" presName="L2TextContainer" presStyleLbl="revTx" presStyleIdx="2" presStyleCnt="8">
        <dgm:presLayoutVars>
          <dgm:bulletEnabled val="1"/>
        </dgm:presLayoutVars>
      </dgm:prSet>
      <dgm:spPr/>
    </dgm:pt>
    <dgm:pt modelId="{1F878B6E-4D99-421E-8DBE-D3215DBC9372}" type="pres">
      <dgm:prSet presAssocID="{4A56D2A3-1386-426A-B8AE-0B00C1242EAC}" presName="L1TextContainer" presStyleLbl="revTx" presStyleIdx="3" presStyleCnt="8" custScaleY="75949" custLinFactNeighborX="3043" custLinFactNeighborY="-5259">
        <dgm:presLayoutVars>
          <dgm:chMax val="1"/>
          <dgm:chPref val="1"/>
          <dgm:bulletEnabled val="1"/>
        </dgm:presLayoutVars>
      </dgm:prSet>
      <dgm:spPr/>
    </dgm:pt>
    <dgm:pt modelId="{04998DF0-FEBE-4561-8F43-FFFD7B48BD2D}" type="pres">
      <dgm:prSet presAssocID="{4A56D2A3-1386-426A-B8AE-0B00C1242EAC}" presName="ConnectLine" presStyleLbl="sibTrans1D1" presStyleIdx="1" presStyleCnt="4"/>
      <dgm:spPr>
        <a:noFill/>
        <a:ln w="12700" cap="flat" cmpd="sng" algn="ctr">
          <a:solidFill>
            <a:schemeClr val="accent1">
              <a:hueOff val="0"/>
              <a:satOff val="0"/>
              <a:lumOff val="0"/>
              <a:alphaOff val="0"/>
            </a:schemeClr>
          </a:solidFill>
          <a:prstDash val="dash"/>
          <a:miter lim="800000"/>
        </a:ln>
        <a:effectLst/>
      </dgm:spPr>
    </dgm:pt>
    <dgm:pt modelId="{E257A35E-091F-48B7-80DD-E9010B894154}" type="pres">
      <dgm:prSet presAssocID="{4A56D2A3-1386-426A-B8AE-0B00C1242EAC}" presName="EmptyPlaceHolder" presStyleCnt="0"/>
      <dgm:spPr/>
    </dgm:pt>
    <dgm:pt modelId="{BDEEFEAD-2970-4ABE-8EB0-E2F3F11A183F}" type="pres">
      <dgm:prSet presAssocID="{213381F9-DD07-418D-BE14-471F1593686F}" presName="spaceBetweenRectangles" presStyleCnt="0"/>
      <dgm:spPr/>
    </dgm:pt>
    <dgm:pt modelId="{C5033EFD-7E0B-4866-BEF6-54BFD45BE9A4}" type="pres">
      <dgm:prSet presAssocID="{99AC3309-E230-4A61-AD0B-E9D57F2D9C59}" presName="composite" presStyleCnt="0"/>
      <dgm:spPr/>
    </dgm:pt>
    <dgm:pt modelId="{E2A28E7E-E10C-4D6C-8E81-2DEA4602A288}" type="pres">
      <dgm:prSet presAssocID="{99AC3309-E230-4A61-AD0B-E9D57F2D9C59}" presName="ConnectorPoint" presStyleLbl="ln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EB4AB7A-8F33-4388-A746-9ADF52B6F524}" type="pres">
      <dgm:prSet presAssocID="{99AC3309-E230-4A61-AD0B-E9D57F2D9C59}" presName="DropPinPlaceHolder" presStyleCnt="0"/>
      <dgm:spPr/>
    </dgm:pt>
    <dgm:pt modelId="{2DC12B92-901B-4D20-837E-BCD58AF1AA61}" type="pres">
      <dgm:prSet presAssocID="{99AC3309-E230-4A61-AD0B-E9D57F2D9C59}" presName="DropPin" presStyleLbl="alignNode1" presStyleIdx="2" presStyleCnt="4" custLinFactX="6555" custLinFactNeighborX="100000" custLinFactNeighborY="1272"/>
      <dgm:spPr/>
    </dgm:pt>
    <dgm:pt modelId="{DE3F6182-725C-4FA7-8F4E-3BD4B759E0D1}" type="pres">
      <dgm:prSet presAssocID="{99AC3309-E230-4A61-AD0B-E9D57F2D9C59}" presName="Ellipse"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4B95D3D0-B25D-4D29-A156-C47FD49DB760}" type="pres">
      <dgm:prSet presAssocID="{99AC3309-E230-4A61-AD0B-E9D57F2D9C59}" presName="L2TextContainer" presStyleLbl="revTx" presStyleIdx="4" presStyleCnt="8">
        <dgm:presLayoutVars>
          <dgm:bulletEnabled val="1"/>
        </dgm:presLayoutVars>
      </dgm:prSet>
      <dgm:spPr/>
    </dgm:pt>
    <dgm:pt modelId="{3F756337-0068-41DE-B01D-CFC7794EC6C7}" type="pres">
      <dgm:prSet presAssocID="{99AC3309-E230-4A61-AD0B-E9D57F2D9C59}" presName="L1TextContainer" presStyleLbl="revTx" presStyleIdx="5" presStyleCnt="8" custScaleX="96843" custLinFactNeighborX="14826" custLinFactNeighborY="-30255">
        <dgm:presLayoutVars>
          <dgm:chMax val="1"/>
          <dgm:chPref val="1"/>
          <dgm:bulletEnabled val="1"/>
        </dgm:presLayoutVars>
      </dgm:prSet>
      <dgm:spPr/>
    </dgm:pt>
    <dgm:pt modelId="{43650C8B-5B2A-4322-BA94-CAB4CA9CFB53}" type="pres">
      <dgm:prSet presAssocID="{99AC3309-E230-4A61-AD0B-E9D57F2D9C59}" presName="ConnectLine" presStyleLbl="sibTrans1D1" presStyleIdx="2" presStyleCnt="4" custLinFactX="761042" custLinFactNeighborX="800000" custLinFactNeighborY="639"/>
      <dgm:spPr>
        <a:noFill/>
        <a:ln w="12700" cap="flat" cmpd="sng" algn="ctr">
          <a:solidFill>
            <a:schemeClr val="accent1">
              <a:hueOff val="0"/>
              <a:satOff val="0"/>
              <a:lumOff val="0"/>
              <a:alphaOff val="0"/>
            </a:schemeClr>
          </a:solidFill>
          <a:prstDash val="dash"/>
          <a:miter lim="800000"/>
        </a:ln>
        <a:effectLst/>
      </dgm:spPr>
    </dgm:pt>
    <dgm:pt modelId="{49C7C70D-7C47-4DA9-A089-F0F49C130312}" type="pres">
      <dgm:prSet presAssocID="{99AC3309-E230-4A61-AD0B-E9D57F2D9C59}" presName="EmptyPlaceHolder" presStyleCnt="0"/>
      <dgm:spPr/>
    </dgm:pt>
    <dgm:pt modelId="{95F6276C-EC43-4858-88D7-FDCEA1B4000A}" type="pres">
      <dgm:prSet presAssocID="{F9C86459-0637-428C-A74B-A58B3BDDEB03}" presName="spaceBetweenRectangles" presStyleCnt="0"/>
      <dgm:spPr/>
    </dgm:pt>
    <dgm:pt modelId="{F98A608B-9936-409F-8C6E-D180403A9B3A}" type="pres">
      <dgm:prSet presAssocID="{62F5CF1D-A51F-4730-94B1-8026DED4AD37}" presName="composite" presStyleCnt="0"/>
      <dgm:spPr/>
    </dgm:pt>
    <dgm:pt modelId="{13B654AF-0CD3-4F94-8468-3A429F5A5D20}" type="pres">
      <dgm:prSet presAssocID="{62F5CF1D-A51F-4730-94B1-8026DED4AD37}" presName="ConnectorPoint" presStyleLbl="ln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E7904F2-ED79-4B54-AE1D-7B14DC0D8002}" type="pres">
      <dgm:prSet presAssocID="{62F5CF1D-A51F-4730-94B1-8026DED4AD37}" presName="DropPinPlaceHolder" presStyleCnt="0"/>
      <dgm:spPr/>
    </dgm:pt>
    <dgm:pt modelId="{CCBDB433-92FE-473F-9879-3F2CA7EB466A}" type="pres">
      <dgm:prSet presAssocID="{62F5CF1D-A51F-4730-94B1-8026DED4AD37}" presName="DropPin" presStyleLbl="alignNode1" presStyleIdx="3" presStyleCnt="4"/>
      <dgm:spPr/>
    </dgm:pt>
    <dgm:pt modelId="{DF120845-02EE-4357-AB96-4A21ED1B032D}" type="pres">
      <dgm:prSet presAssocID="{62F5CF1D-A51F-4730-94B1-8026DED4AD37}" presName="Ellipse"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6F1964B0-07C6-4027-A8D6-94EDA148048E}" type="pres">
      <dgm:prSet presAssocID="{62F5CF1D-A51F-4730-94B1-8026DED4AD37}" presName="L2TextContainer" presStyleLbl="revTx" presStyleIdx="6" presStyleCnt="8">
        <dgm:presLayoutVars>
          <dgm:bulletEnabled val="1"/>
        </dgm:presLayoutVars>
      </dgm:prSet>
      <dgm:spPr/>
    </dgm:pt>
    <dgm:pt modelId="{46A9578C-38F5-409B-A334-A9D9A6163353}" type="pres">
      <dgm:prSet presAssocID="{62F5CF1D-A51F-4730-94B1-8026DED4AD37}" presName="L1TextContainer" presStyleLbl="revTx" presStyleIdx="7" presStyleCnt="8" custScaleY="138455" custLinFactNeighborX="2963" custLinFactNeighborY="4600">
        <dgm:presLayoutVars>
          <dgm:chMax val="1"/>
          <dgm:chPref val="1"/>
          <dgm:bulletEnabled val="1"/>
        </dgm:presLayoutVars>
      </dgm:prSet>
      <dgm:spPr/>
    </dgm:pt>
    <dgm:pt modelId="{59AC2975-D7D1-4982-BB50-5B5DD5ABC8CC}" type="pres">
      <dgm:prSet presAssocID="{62F5CF1D-A51F-4730-94B1-8026DED4AD37}" presName="ConnectLine" presStyleLbl="sibTrans1D1" presStyleIdx="3" presStyleCnt="4" custLinFactNeighborX="-13620" custLinFactNeighborY="3505"/>
      <dgm:spPr>
        <a:noFill/>
        <a:ln w="12700" cap="flat" cmpd="sng" algn="ctr">
          <a:solidFill>
            <a:schemeClr val="accent1">
              <a:hueOff val="0"/>
              <a:satOff val="0"/>
              <a:lumOff val="0"/>
              <a:alphaOff val="0"/>
            </a:schemeClr>
          </a:solidFill>
          <a:prstDash val="dash"/>
          <a:miter lim="800000"/>
        </a:ln>
        <a:effectLst/>
      </dgm:spPr>
    </dgm:pt>
    <dgm:pt modelId="{AEB3D924-6D49-4A9C-8264-08F162644716}" type="pres">
      <dgm:prSet presAssocID="{62F5CF1D-A51F-4730-94B1-8026DED4AD37}" presName="EmptyPlaceHolder" presStyleCnt="0"/>
      <dgm:spPr/>
    </dgm:pt>
  </dgm:ptLst>
  <dgm:cxnLst>
    <dgm:cxn modelId="{97EB430D-EF8C-4110-98AC-7187F2933A37}" type="presOf" srcId="{00B09359-478B-44DE-87B4-4FC9EAD62E29}" destId="{4A88632C-6595-43A2-A64A-595D9FDA918D}" srcOrd="0" destOrd="3" presId="urn:microsoft.com/office/officeart/2017/3/layout/DropPinTimeline"/>
    <dgm:cxn modelId="{25128B12-EA5A-467B-BFCF-71603D3E5233}" srcId="{A24032C9-7E2A-49E2-B00B-CFF8D07CFAE1}" destId="{206EAAD8-2B75-4680-83E3-6BF5C366B715}" srcOrd="1" destOrd="0" parTransId="{8A862133-1D5B-4A34-837F-BF4CB6358730}" sibTransId="{FF3F447A-CBA7-475D-A483-C833352EC061}"/>
    <dgm:cxn modelId="{9079B619-65FE-47B3-B272-3E584E5658B9}" type="presOf" srcId="{36A57130-8CD6-48B9-8AC7-9C4A829DF747}" destId="{4A88632C-6595-43A2-A64A-595D9FDA918D}" srcOrd="0" destOrd="4" presId="urn:microsoft.com/office/officeart/2017/3/layout/DropPinTimeline"/>
    <dgm:cxn modelId="{52AD441A-01CA-476B-BD69-AC1C032AB9CD}" srcId="{62F5CF1D-A51F-4730-94B1-8026DED4AD37}" destId="{AD49AC71-C439-40AC-A1E7-8B44A8485FA7}" srcOrd="0" destOrd="0" parTransId="{4FE38F0D-A0C9-40EF-A3FB-2E9063A2A3A1}" sibTransId="{1599101C-FCD3-478F-BD62-4C901E4CE961}"/>
    <dgm:cxn modelId="{B159F21B-524D-4903-AD2E-37E449690980}" srcId="{4A56D2A3-1386-426A-B8AE-0B00C1242EAC}" destId="{8C787165-FDEA-499B-8E4C-BF00C9BE89F7}" srcOrd="3" destOrd="0" parTransId="{E1AC4517-0513-4468-B28A-F0B644B28D82}" sibTransId="{2F5F38BF-AB8C-48E3-BF06-0FBAF4770993}"/>
    <dgm:cxn modelId="{2B680D1D-A145-426C-A875-2721F908956D}" type="presOf" srcId="{7522A8CC-374E-4C31-8D89-A5302B43B98D}" destId="{4B95D3D0-B25D-4D29-A156-C47FD49DB760}" srcOrd="0" destOrd="2" presId="urn:microsoft.com/office/officeart/2017/3/layout/DropPinTimeline"/>
    <dgm:cxn modelId="{78ABB322-96AB-4C0E-BB8E-AB22CA72EB43}" type="presOf" srcId="{40899868-F73D-486F-81FB-E89EBD35F7B5}" destId="{6F1964B0-07C6-4027-A8D6-94EDA148048E}" srcOrd="0" destOrd="5" presId="urn:microsoft.com/office/officeart/2017/3/layout/DropPinTimeline"/>
    <dgm:cxn modelId="{E47F3026-40CE-49FF-875F-DA5067AF4C7F}" type="presOf" srcId="{AD49AC71-C439-40AC-A1E7-8B44A8485FA7}" destId="{6F1964B0-07C6-4027-A8D6-94EDA148048E}" srcOrd="0" destOrd="0" presId="urn:microsoft.com/office/officeart/2017/3/layout/DropPinTimeline"/>
    <dgm:cxn modelId="{7E7D6328-CE82-423B-8A97-69CDB9C47B60}" type="presOf" srcId="{4FC777EE-3C40-47D1-98B6-2D030582E9FB}" destId="{4A88632C-6595-43A2-A64A-595D9FDA918D}" srcOrd="0" destOrd="0" presId="urn:microsoft.com/office/officeart/2017/3/layout/DropPinTimeline"/>
    <dgm:cxn modelId="{B0749D28-DBBC-4AC9-B43C-F1573F30D01A}" type="presOf" srcId="{DEF68505-33C3-4933-B7B9-370E619044E0}" destId="{3EAD7540-8E8B-40D1-A5A1-0B2A501CA5B4}" srcOrd="0" destOrd="1" presId="urn:microsoft.com/office/officeart/2017/3/layout/DropPinTimeline"/>
    <dgm:cxn modelId="{D238802A-1CF2-41F4-B5D0-0A5AF225CF94}" type="presOf" srcId="{786B7EFF-0114-4396-B5EB-3CD2E0BA12BB}" destId="{3EAD7540-8E8B-40D1-A5A1-0B2A501CA5B4}" srcOrd="0" destOrd="0" presId="urn:microsoft.com/office/officeart/2017/3/layout/DropPinTimeline"/>
    <dgm:cxn modelId="{0B95532D-AE89-418D-8F7E-337852CB8CD2}" type="presOf" srcId="{AAD5CA5C-FC39-45C3-9633-EB8CE0EC14C4}" destId="{3EAD7540-8E8B-40D1-A5A1-0B2A501CA5B4}" srcOrd="0" destOrd="2" presId="urn:microsoft.com/office/officeart/2017/3/layout/DropPinTimeline"/>
    <dgm:cxn modelId="{95851B2E-8E30-4228-9165-DB513509A82C}" type="presOf" srcId="{3448327E-92C2-4441-AB0F-DBD89B6915FF}" destId="{6F1964B0-07C6-4027-A8D6-94EDA148048E}" srcOrd="0" destOrd="4" presId="urn:microsoft.com/office/officeart/2017/3/layout/DropPinTimeline"/>
    <dgm:cxn modelId="{9EE0922F-7937-4A9A-A275-4AFA4FEB9F2D}" type="presOf" srcId="{4A56D2A3-1386-426A-B8AE-0B00C1242EAC}" destId="{1F878B6E-4D99-421E-8DBE-D3215DBC9372}" srcOrd="0" destOrd="0" presId="urn:microsoft.com/office/officeart/2017/3/layout/DropPinTimeline"/>
    <dgm:cxn modelId="{D20A6B39-EEBF-4BBB-A9D5-4BA4FA270702}" type="presOf" srcId="{5CC3CB7B-2A5D-41E4-8226-31E3C6F4AC7F}" destId="{4A88632C-6595-43A2-A64A-595D9FDA918D}" srcOrd="0" destOrd="2" presId="urn:microsoft.com/office/officeart/2017/3/layout/DropPinTimeline"/>
    <dgm:cxn modelId="{3C9CB73C-9EC4-4A71-9A4A-F27584F0659A}" srcId="{A24032C9-7E2A-49E2-B00B-CFF8D07CFAE1}" destId="{5CC3CB7B-2A5D-41E4-8226-31E3C6F4AC7F}" srcOrd="2" destOrd="0" parTransId="{33489D41-D160-4A1B-8F24-5CCE1EDF462A}" sibTransId="{6E6E6BEC-9E61-4505-8484-C42BA7544937}"/>
    <dgm:cxn modelId="{EF6E2E40-C89C-483E-BEA2-5D11D7259EFF}" type="presOf" srcId="{9CE27C53-026C-4CBD-9D32-1423993F7EC2}" destId="{E3242C28-22B6-4AD4-B4EC-CB1AE45E257D}" srcOrd="0" destOrd="0" presId="urn:microsoft.com/office/officeart/2017/3/layout/DropPinTimeline"/>
    <dgm:cxn modelId="{87B05C61-9855-4B15-B823-FAEAD9ADF9B7}" srcId="{99AC3309-E230-4A61-AD0B-E9D57F2D9C59}" destId="{2AE34638-22C7-4C75-9FDE-86BD50ED7AAD}" srcOrd="1" destOrd="0" parTransId="{0D4FFDED-F86A-4A4B-A255-374180B4A1FE}" sibTransId="{1197D05F-4FAD-42D2-A805-C1283085AE70}"/>
    <dgm:cxn modelId="{68A5F741-4945-48DE-894C-682A076F83E8}" srcId="{9CE27C53-026C-4CBD-9D32-1423993F7EC2}" destId="{62F5CF1D-A51F-4730-94B1-8026DED4AD37}" srcOrd="3" destOrd="0" parTransId="{65D7B336-7AF3-4EA2-8AD4-A9BA1719ACC7}" sibTransId="{86BC8195-3CFB-4AC7-BB5F-8AAC6C6031AF}"/>
    <dgm:cxn modelId="{FF05D363-CC3C-4370-AB37-DF38CDAF7D59}" srcId="{62F5CF1D-A51F-4730-94B1-8026DED4AD37}" destId="{40899868-F73D-486F-81FB-E89EBD35F7B5}" srcOrd="5" destOrd="0" parTransId="{5E52D770-8395-4877-A426-7348D42D161C}" sibTransId="{05978E62-B4D2-48A9-9BD1-D6D5CA97202E}"/>
    <dgm:cxn modelId="{DE173C68-1715-4C45-AA8F-F81DB767A597}" type="presOf" srcId="{206EAAD8-2B75-4680-83E3-6BF5C366B715}" destId="{4A88632C-6595-43A2-A64A-595D9FDA918D}" srcOrd="0" destOrd="1" presId="urn:microsoft.com/office/officeart/2017/3/layout/DropPinTimeline"/>
    <dgm:cxn modelId="{072E674D-7222-4AAC-AD94-B460B80D5F15}" srcId="{62F5CF1D-A51F-4730-94B1-8026DED4AD37}" destId="{37231E9B-155D-4023-BD59-E6BC993EF549}" srcOrd="1" destOrd="0" parTransId="{1AEDA83E-4638-428C-A89C-050BC235925E}" sibTransId="{9BA4B856-1356-43F1-A461-A5695BEC1128}"/>
    <dgm:cxn modelId="{EEAD5E4F-C878-4B87-B330-19642491B21F}" type="presOf" srcId="{5763BB67-6BFD-4C57-B69B-8D6988FE773E}" destId="{6F1964B0-07C6-4027-A8D6-94EDA148048E}" srcOrd="0" destOrd="2" presId="urn:microsoft.com/office/officeart/2017/3/layout/DropPinTimeline"/>
    <dgm:cxn modelId="{6DB6EE6F-1D1F-4E21-B166-A5C4BBC4D947}" srcId="{99AC3309-E230-4A61-AD0B-E9D57F2D9C59}" destId="{2F1A824C-38CE-495A-BC53-69031670DE4D}" srcOrd="4" destOrd="0" parTransId="{02A4DDEF-C66A-431F-ADC0-387BF184D7AE}" sibTransId="{F45FABCA-26AA-424A-80A5-7B6CC7B11FE0}"/>
    <dgm:cxn modelId="{11C5A550-1D51-4700-A2FB-C17F9615BB5A}" srcId="{9CE27C53-026C-4CBD-9D32-1423993F7EC2}" destId="{99AC3309-E230-4A61-AD0B-E9D57F2D9C59}" srcOrd="2" destOrd="0" parTransId="{661B6F94-1EBC-4CC0-B073-BFA81814F920}" sibTransId="{F9C86459-0637-428C-A74B-A58B3BDDEB03}"/>
    <dgm:cxn modelId="{AADCCA75-8677-4146-AF6D-74B349FFFF6C}" type="presOf" srcId="{8C787165-FDEA-499B-8E4C-BF00C9BE89F7}" destId="{3EAD7540-8E8B-40D1-A5A1-0B2A501CA5B4}" srcOrd="0" destOrd="3" presId="urn:microsoft.com/office/officeart/2017/3/layout/DropPinTimeline"/>
    <dgm:cxn modelId="{CFBB7176-44D6-4235-B8D2-C0EEF9094D30}" srcId="{99AC3309-E230-4A61-AD0B-E9D57F2D9C59}" destId="{ACB2B194-7D09-4D82-8876-2AF183AD528E}" srcOrd="0" destOrd="0" parTransId="{9B821447-ED96-4CF8-9737-C53DE76427FF}" sibTransId="{1C94566A-4AB5-4193-AF73-2BA389643197}"/>
    <dgm:cxn modelId="{4E6A9C77-0FCA-44CB-AB9F-9043C65036FD}" type="presOf" srcId="{62F5CF1D-A51F-4730-94B1-8026DED4AD37}" destId="{46A9578C-38F5-409B-A334-A9D9A6163353}" srcOrd="0" destOrd="0" presId="urn:microsoft.com/office/officeart/2017/3/layout/DropPinTimeline"/>
    <dgm:cxn modelId="{BE51B877-4EEB-4A15-8226-F3D5C116FDE4}" srcId="{9CE27C53-026C-4CBD-9D32-1423993F7EC2}" destId="{A24032C9-7E2A-49E2-B00B-CFF8D07CFAE1}" srcOrd="0" destOrd="0" parTransId="{36A3376A-8BFF-40A7-8492-1EAEBC2D4CE8}" sibTransId="{A1ABA87D-D690-408A-8AF8-4BFEEBC32001}"/>
    <dgm:cxn modelId="{C3831659-AAEF-4D50-890C-6024149E1BAA}" srcId="{99AC3309-E230-4A61-AD0B-E9D57F2D9C59}" destId="{898FEB03-CC9D-4C7E-9B02-392A92C07FCE}" srcOrd="5" destOrd="0" parTransId="{0EF14C34-1F7E-42C6-ADEF-9A3FEF9CAB9D}" sibTransId="{48B60457-DB7C-4788-9F5E-F483BB8B4FAF}"/>
    <dgm:cxn modelId="{99544080-5DF9-4B58-838F-7AC676F0B638}" srcId="{9CE27C53-026C-4CBD-9D32-1423993F7EC2}" destId="{4A56D2A3-1386-426A-B8AE-0B00C1242EAC}" srcOrd="1" destOrd="0" parTransId="{C2B3F8C5-340A-48E7-80FA-02FBDB74197A}" sibTransId="{213381F9-DD07-418D-BE14-471F1593686F}"/>
    <dgm:cxn modelId="{CC0F1586-F1C2-41D6-89BC-1DCC70FF29BF}" type="presOf" srcId="{898FEB03-CC9D-4C7E-9B02-392A92C07FCE}" destId="{4B95D3D0-B25D-4D29-A156-C47FD49DB760}" srcOrd="0" destOrd="5" presId="urn:microsoft.com/office/officeart/2017/3/layout/DropPinTimeline"/>
    <dgm:cxn modelId="{A19BA08D-637F-4EEE-AA3C-BCC7D1D50721}" srcId="{99AC3309-E230-4A61-AD0B-E9D57F2D9C59}" destId="{7522A8CC-374E-4C31-8D89-A5302B43B98D}" srcOrd="2" destOrd="0" parTransId="{500787AC-91C0-413C-815E-A5EA66061168}" sibTransId="{48AD339D-3729-4E12-B40E-8A0CF43BF934}"/>
    <dgm:cxn modelId="{5EF53692-E64B-4E33-914F-2C23BE22FB3A}" srcId="{62F5CF1D-A51F-4730-94B1-8026DED4AD37}" destId="{E77699FD-3B8C-4054-AF61-65BD4EDF11F1}" srcOrd="6" destOrd="0" parTransId="{3D3E5A43-2720-4FFD-8995-B4990B68DEC1}" sibTransId="{9B142093-0D76-41C1-AD75-4DEAE8DB2DBB}"/>
    <dgm:cxn modelId="{41CAC09D-EFFB-4BD5-96F6-5A910D54650A}" type="presOf" srcId="{99AC3309-E230-4A61-AD0B-E9D57F2D9C59}" destId="{3F756337-0068-41DE-B01D-CFC7794EC6C7}" srcOrd="0" destOrd="0" presId="urn:microsoft.com/office/officeart/2017/3/layout/DropPinTimeline"/>
    <dgm:cxn modelId="{D5FA4BA0-225E-45DF-83DA-14994E38BFC2}" srcId="{62F5CF1D-A51F-4730-94B1-8026DED4AD37}" destId="{5763BB67-6BFD-4C57-B69B-8D6988FE773E}" srcOrd="2" destOrd="0" parTransId="{AAB4B5BD-5CF1-45D9-A232-139D5E347F2C}" sibTransId="{C53BB1CE-D399-4847-82EA-5CCC7256A88D}"/>
    <dgm:cxn modelId="{C8AE84A1-CC22-4BBE-8E78-A8F42B6A8CED}" srcId="{4A56D2A3-1386-426A-B8AE-0B00C1242EAC}" destId="{AAD5CA5C-FC39-45C3-9633-EB8CE0EC14C4}" srcOrd="2" destOrd="0" parTransId="{20201999-B6C9-4C82-B990-2261DFE15807}" sibTransId="{A7C3F7A8-209A-4DE9-A51D-1C9D1655C8B1}"/>
    <dgm:cxn modelId="{C14B51A8-8198-434D-99E7-5003EAE7A5F7}" type="presOf" srcId="{A24032C9-7E2A-49E2-B00B-CFF8D07CFAE1}" destId="{8EA11258-6B64-4FB0-9CB6-B14105FAC824}" srcOrd="0" destOrd="0" presId="urn:microsoft.com/office/officeart/2017/3/layout/DropPinTimeline"/>
    <dgm:cxn modelId="{1E7AF4AB-44E5-4445-ACB1-2DDF7DE78D69}" srcId="{99AC3309-E230-4A61-AD0B-E9D57F2D9C59}" destId="{FAEA3F2E-0D0C-4690-939D-F2E40066384B}" srcOrd="3" destOrd="0" parTransId="{35E77E6C-E184-4B31-B3EA-570E717B656E}" sibTransId="{CE239AC5-F8AF-4702-9CEF-8E55052CFA34}"/>
    <dgm:cxn modelId="{C52BD5AC-D415-4C51-9515-6640B3108BA8}" type="presOf" srcId="{2AE34638-22C7-4C75-9FDE-86BD50ED7AAD}" destId="{4B95D3D0-B25D-4D29-A156-C47FD49DB760}" srcOrd="0" destOrd="1" presId="urn:microsoft.com/office/officeart/2017/3/layout/DropPinTimeline"/>
    <dgm:cxn modelId="{A6E21FAD-1799-4D15-933A-6D51D89056E5}" type="presOf" srcId="{37231E9B-155D-4023-BD59-E6BC993EF549}" destId="{6F1964B0-07C6-4027-A8D6-94EDA148048E}" srcOrd="0" destOrd="1" presId="urn:microsoft.com/office/officeart/2017/3/layout/DropPinTimeline"/>
    <dgm:cxn modelId="{393A75B9-1FA0-4066-9020-98190770A3DB}" type="presOf" srcId="{0FD13BDB-7F5E-4A99-835C-92164219AB4A}" destId="{4B95D3D0-B25D-4D29-A156-C47FD49DB760}" srcOrd="0" destOrd="6" presId="urn:microsoft.com/office/officeart/2017/3/layout/DropPinTimeline"/>
    <dgm:cxn modelId="{6A2463BC-8DD2-4428-944B-FDCA53D694CD}" type="presOf" srcId="{2F1A824C-38CE-495A-BC53-69031670DE4D}" destId="{4B95D3D0-B25D-4D29-A156-C47FD49DB760}" srcOrd="0" destOrd="4" presId="urn:microsoft.com/office/officeart/2017/3/layout/DropPinTimeline"/>
    <dgm:cxn modelId="{C5AD49C2-B071-4A99-A6A6-E7EBFF8C4625}" srcId="{4A56D2A3-1386-426A-B8AE-0B00C1242EAC}" destId="{DEF68505-33C3-4933-B7B9-370E619044E0}" srcOrd="1" destOrd="0" parTransId="{2CBF7A2E-A50B-447C-ABD6-84E0C05F1B1C}" sibTransId="{C44D67CA-C8B4-4CB9-9CF0-073A2C81F2FF}"/>
    <dgm:cxn modelId="{DD13DCC4-E8F5-423D-A6A4-B9160EDE4021}" srcId="{4A56D2A3-1386-426A-B8AE-0B00C1242EAC}" destId="{786B7EFF-0114-4396-B5EB-3CD2E0BA12BB}" srcOrd="0" destOrd="0" parTransId="{BAB8425C-43D8-496D-BF95-D027A7BD15A7}" sibTransId="{DB774E51-8422-4A74-93EF-A58DB9D141EA}"/>
    <dgm:cxn modelId="{42C524C7-EFED-4B54-B98A-A58438EB9ABB}" type="presOf" srcId="{ACB2B194-7D09-4D82-8876-2AF183AD528E}" destId="{4B95D3D0-B25D-4D29-A156-C47FD49DB760}" srcOrd="0" destOrd="0" presId="urn:microsoft.com/office/officeart/2017/3/layout/DropPinTimeline"/>
    <dgm:cxn modelId="{129944C7-0E84-4856-A6B4-6A09627BCA01}" srcId="{62F5CF1D-A51F-4730-94B1-8026DED4AD37}" destId="{3448327E-92C2-4441-AB0F-DBD89B6915FF}" srcOrd="4" destOrd="0" parTransId="{E8BD801A-9A3A-43D8-A5A6-7EAE54B46C4E}" sibTransId="{0AF832FE-A7C3-404B-BC5A-EF24A5AAF626}"/>
    <dgm:cxn modelId="{2F4AF6C7-9C38-4304-AE15-C49F1BBD6B73}" type="presOf" srcId="{FAEA3F2E-0D0C-4690-939D-F2E40066384B}" destId="{4B95D3D0-B25D-4D29-A156-C47FD49DB760}" srcOrd="0" destOrd="3" presId="urn:microsoft.com/office/officeart/2017/3/layout/DropPinTimeline"/>
    <dgm:cxn modelId="{23C722C9-3B78-4156-ABB2-8A35DC9638D6}" type="presOf" srcId="{E77699FD-3B8C-4054-AF61-65BD4EDF11F1}" destId="{6F1964B0-07C6-4027-A8D6-94EDA148048E}" srcOrd="0" destOrd="6" presId="urn:microsoft.com/office/officeart/2017/3/layout/DropPinTimeline"/>
    <dgm:cxn modelId="{2BCC0ECF-CE78-4B6E-B93E-6862B82DA5BC}" srcId="{A24032C9-7E2A-49E2-B00B-CFF8D07CFAE1}" destId="{4FC777EE-3C40-47D1-98B6-2D030582E9FB}" srcOrd="0" destOrd="0" parTransId="{5AB34EC6-024B-4042-B4CB-53412754534A}" sibTransId="{2FE3D04F-C55D-44A6-B866-B039C3414172}"/>
    <dgm:cxn modelId="{AEBD15D2-6BAC-476D-9666-73847732081A}" srcId="{A24032C9-7E2A-49E2-B00B-CFF8D07CFAE1}" destId="{00B09359-478B-44DE-87B4-4FC9EAD62E29}" srcOrd="3" destOrd="0" parTransId="{0433E4E9-22BB-46DF-A503-CD48A7193053}" sibTransId="{170A623F-A5AF-4F04-B367-30BB950608F4}"/>
    <dgm:cxn modelId="{CB9A37D5-040C-4FAF-8D22-84F52EDCAC7D}" srcId="{62F5CF1D-A51F-4730-94B1-8026DED4AD37}" destId="{6BA950F2-E0A0-4C62-9783-F5E1AF907515}" srcOrd="3" destOrd="0" parTransId="{721FAC87-01A1-4CDD-B359-E3797412F496}" sibTransId="{DD162674-2780-49B8-8A4F-738D4F7746BD}"/>
    <dgm:cxn modelId="{F20912E1-F605-4AA4-ABEA-9FF206882C29}" srcId="{A24032C9-7E2A-49E2-B00B-CFF8D07CFAE1}" destId="{36A57130-8CD6-48B9-8AC7-9C4A829DF747}" srcOrd="4" destOrd="0" parTransId="{4B9FA994-0900-4600-B889-1045225B91D3}" sibTransId="{BE186ADE-10E3-468B-A661-6BE80FFBCD73}"/>
    <dgm:cxn modelId="{35DF09EC-27BA-4F9B-B782-C31804FDBF2B}" srcId="{99AC3309-E230-4A61-AD0B-E9D57F2D9C59}" destId="{0FD13BDB-7F5E-4A99-835C-92164219AB4A}" srcOrd="6" destOrd="0" parTransId="{D6C3D187-D693-41FB-9737-A722B1049839}" sibTransId="{26AFA043-C554-4BB7-9C90-65B7EB0363E6}"/>
    <dgm:cxn modelId="{604A1DFC-D989-47C6-A445-49A55F70BE5F}" type="presOf" srcId="{6BA950F2-E0A0-4C62-9783-F5E1AF907515}" destId="{6F1964B0-07C6-4027-A8D6-94EDA148048E}" srcOrd="0" destOrd="3" presId="urn:microsoft.com/office/officeart/2017/3/layout/DropPinTimeline"/>
    <dgm:cxn modelId="{4C2B1313-1B38-415C-B475-E99B057B90B3}" type="presParOf" srcId="{E3242C28-22B6-4AD4-B4EC-CB1AE45E257D}" destId="{E11B8234-7D8A-41E6-A58F-BCDB5C9FB764}" srcOrd="0" destOrd="0" presId="urn:microsoft.com/office/officeart/2017/3/layout/DropPinTimeline"/>
    <dgm:cxn modelId="{DE041F26-89AF-4FF1-9BA8-2CD1B80395AB}" type="presParOf" srcId="{E3242C28-22B6-4AD4-B4EC-CB1AE45E257D}" destId="{1A7FAAFA-89EE-47F6-831F-D3817FA1754C}" srcOrd="1" destOrd="0" presId="urn:microsoft.com/office/officeart/2017/3/layout/DropPinTimeline"/>
    <dgm:cxn modelId="{49C2F220-1DFC-4F04-9098-634C725061EB}" type="presParOf" srcId="{1A7FAAFA-89EE-47F6-831F-D3817FA1754C}" destId="{9A4D9765-1EF7-454D-965D-D182904F2558}" srcOrd="0" destOrd="0" presId="urn:microsoft.com/office/officeart/2017/3/layout/DropPinTimeline"/>
    <dgm:cxn modelId="{0BA0EF57-448B-45A6-812C-3CFBD824C921}" type="presParOf" srcId="{9A4D9765-1EF7-454D-965D-D182904F2558}" destId="{32CB73AE-A954-43D2-BC8A-22FB6D8A1F52}" srcOrd="0" destOrd="0" presId="urn:microsoft.com/office/officeart/2017/3/layout/DropPinTimeline"/>
    <dgm:cxn modelId="{FDE368A3-1A34-4B91-9AE3-0C62A0ACBBB3}" type="presParOf" srcId="{9A4D9765-1EF7-454D-965D-D182904F2558}" destId="{289D77B0-B8D8-493C-985A-032A1D8FC996}" srcOrd="1" destOrd="0" presId="urn:microsoft.com/office/officeart/2017/3/layout/DropPinTimeline"/>
    <dgm:cxn modelId="{66AD1038-B9E6-4715-99BB-FB9FD09A24E9}" type="presParOf" srcId="{289D77B0-B8D8-493C-985A-032A1D8FC996}" destId="{A040212B-7859-4B60-B643-EF03F802A9FB}" srcOrd="0" destOrd="0" presId="urn:microsoft.com/office/officeart/2017/3/layout/DropPinTimeline"/>
    <dgm:cxn modelId="{4640AD9E-5887-420D-B6D8-1D2C66C10E14}" type="presParOf" srcId="{289D77B0-B8D8-493C-985A-032A1D8FC996}" destId="{CA66DE35-8D9A-46B0-B60D-7105D2D69515}" srcOrd="1" destOrd="0" presId="urn:microsoft.com/office/officeart/2017/3/layout/DropPinTimeline"/>
    <dgm:cxn modelId="{36DFA788-4361-464F-B5FD-C0ED438C3D57}" type="presParOf" srcId="{9A4D9765-1EF7-454D-965D-D182904F2558}" destId="{4A88632C-6595-43A2-A64A-595D9FDA918D}" srcOrd="2" destOrd="0" presId="urn:microsoft.com/office/officeart/2017/3/layout/DropPinTimeline"/>
    <dgm:cxn modelId="{7BF85FC6-A78C-4865-8E52-67D40A132AF8}" type="presParOf" srcId="{9A4D9765-1EF7-454D-965D-D182904F2558}" destId="{8EA11258-6B64-4FB0-9CB6-B14105FAC824}" srcOrd="3" destOrd="0" presId="urn:microsoft.com/office/officeart/2017/3/layout/DropPinTimeline"/>
    <dgm:cxn modelId="{CF2F4919-9F85-4EA0-B08D-C2C3D710FF85}" type="presParOf" srcId="{9A4D9765-1EF7-454D-965D-D182904F2558}" destId="{35A6D753-A583-42D0-84DC-1B8AA56DD855}" srcOrd="4" destOrd="0" presId="urn:microsoft.com/office/officeart/2017/3/layout/DropPinTimeline"/>
    <dgm:cxn modelId="{B038686C-2C05-4108-B624-822CF35EEFDB}" type="presParOf" srcId="{9A4D9765-1EF7-454D-965D-D182904F2558}" destId="{45BF1930-9D00-4684-A1DE-1C0F4DB4E1A4}" srcOrd="5" destOrd="0" presId="urn:microsoft.com/office/officeart/2017/3/layout/DropPinTimeline"/>
    <dgm:cxn modelId="{3CB937B8-14A4-40A8-8548-DA262AD805E4}" type="presParOf" srcId="{1A7FAAFA-89EE-47F6-831F-D3817FA1754C}" destId="{82B7E590-B617-4478-A446-06BAD45E9D0B}" srcOrd="1" destOrd="0" presId="urn:microsoft.com/office/officeart/2017/3/layout/DropPinTimeline"/>
    <dgm:cxn modelId="{233D3CC9-F51E-45A1-89F4-0D86F07AC3C9}" type="presParOf" srcId="{1A7FAAFA-89EE-47F6-831F-D3817FA1754C}" destId="{F10F87EC-E00B-401F-AF66-39A8B40C64D1}" srcOrd="2" destOrd="0" presId="urn:microsoft.com/office/officeart/2017/3/layout/DropPinTimeline"/>
    <dgm:cxn modelId="{07D55C15-4F7D-43B9-AA97-66C5645A0FE0}" type="presParOf" srcId="{F10F87EC-E00B-401F-AF66-39A8B40C64D1}" destId="{5FA35084-526F-4EBF-8543-F4425DF4CA19}" srcOrd="0" destOrd="0" presId="urn:microsoft.com/office/officeart/2017/3/layout/DropPinTimeline"/>
    <dgm:cxn modelId="{99B4A83D-FB52-4373-9A74-001A613311FE}" type="presParOf" srcId="{F10F87EC-E00B-401F-AF66-39A8B40C64D1}" destId="{43C8B2F4-5535-4219-9BDF-F90E1A9D90F4}" srcOrd="1" destOrd="0" presId="urn:microsoft.com/office/officeart/2017/3/layout/DropPinTimeline"/>
    <dgm:cxn modelId="{7AE48809-CAE1-4A26-9624-C1304EBBF1AE}" type="presParOf" srcId="{43C8B2F4-5535-4219-9BDF-F90E1A9D90F4}" destId="{007242A9-5678-452F-ACC9-52B58B3B87D5}" srcOrd="0" destOrd="0" presId="urn:microsoft.com/office/officeart/2017/3/layout/DropPinTimeline"/>
    <dgm:cxn modelId="{8BFF686D-2FC4-4B7D-9852-5FAC0B146A0A}" type="presParOf" srcId="{43C8B2F4-5535-4219-9BDF-F90E1A9D90F4}" destId="{5A15B3DD-CCEF-4441-941E-732C84F2BA51}" srcOrd="1" destOrd="0" presId="urn:microsoft.com/office/officeart/2017/3/layout/DropPinTimeline"/>
    <dgm:cxn modelId="{851E646B-95DA-4A4B-AD5C-977382848BCD}" type="presParOf" srcId="{F10F87EC-E00B-401F-AF66-39A8B40C64D1}" destId="{3EAD7540-8E8B-40D1-A5A1-0B2A501CA5B4}" srcOrd="2" destOrd="0" presId="urn:microsoft.com/office/officeart/2017/3/layout/DropPinTimeline"/>
    <dgm:cxn modelId="{A9215464-FF96-43B5-930D-DC6740173448}" type="presParOf" srcId="{F10F87EC-E00B-401F-AF66-39A8B40C64D1}" destId="{1F878B6E-4D99-421E-8DBE-D3215DBC9372}" srcOrd="3" destOrd="0" presId="urn:microsoft.com/office/officeart/2017/3/layout/DropPinTimeline"/>
    <dgm:cxn modelId="{EBE484DB-8195-47C8-8D69-58013832B3F3}" type="presParOf" srcId="{F10F87EC-E00B-401F-AF66-39A8B40C64D1}" destId="{04998DF0-FEBE-4561-8F43-FFFD7B48BD2D}" srcOrd="4" destOrd="0" presId="urn:microsoft.com/office/officeart/2017/3/layout/DropPinTimeline"/>
    <dgm:cxn modelId="{21F16A3F-05A9-4A38-9BF0-3FF3CCCD1B89}" type="presParOf" srcId="{F10F87EC-E00B-401F-AF66-39A8B40C64D1}" destId="{E257A35E-091F-48B7-80DD-E9010B894154}" srcOrd="5" destOrd="0" presId="urn:microsoft.com/office/officeart/2017/3/layout/DropPinTimeline"/>
    <dgm:cxn modelId="{559229BC-A33F-470B-8B77-18CCE7B16DD8}" type="presParOf" srcId="{1A7FAAFA-89EE-47F6-831F-D3817FA1754C}" destId="{BDEEFEAD-2970-4ABE-8EB0-E2F3F11A183F}" srcOrd="3" destOrd="0" presId="urn:microsoft.com/office/officeart/2017/3/layout/DropPinTimeline"/>
    <dgm:cxn modelId="{ED11B67C-FC76-4C7F-BE94-50860B46CDDA}" type="presParOf" srcId="{1A7FAAFA-89EE-47F6-831F-D3817FA1754C}" destId="{C5033EFD-7E0B-4866-BEF6-54BFD45BE9A4}" srcOrd="4" destOrd="0" presId="urn:microsoft.com/office/officeart/2017/3/layout/DropPinTimeline"/>
    <dgm:cxn modelId="{A4015FFD-A5DF-4918-9FA9-B1883ACC24ED}" type="presParOf" srcId="{C5033EFD-7E0B-4866-BEF6-54BFD45BE9A4}" destId="{E2A28E7E-E10C-4D6C-8E81-2DEA4602A288}" srcOrd="0" destOrd="0" presId="urn:microsoft.com/office/officeart/2017/3/layout/DropPinTimeline"/>
    <dgm:cxn modelId="{17163BCD-D4E9-40E2-B8A4-46B16C1325F3}" type="presParOf" srcId="{C5033EFD-7E0B-4866-BEF6-54BFD45BE9A4}" destId="{3EB4AB7A-8F33-4388-A746-9ADF52B6F524}" srcOrd="1" destOrd="0" presId="urn:microsoft.com/office/officeart/2017/3/layout/DropPinTimeline"/>
    <dgm:cxn modelId="{8E859A49-2C0B-4571-AA59-1E5299D1E5E9}" type="presParOf" srcId="{3EB4AB7A-8F33-4388-A746-9ADF52B6F524}" destId="{2DC12B92-901B-4D20-837E-BCD58AF1AA61}" srcOrd="0" destOrd="0" presId="urn:microsoft.com/office/officeart/2017/3/layout/DropPinTimeline"/>
    <dgm:cxn modelId="{F97298D4-0A5A-44A4-A772-3D21073E66A8}" type="presParOf" srcId="{3EB4AB7A-8F33-4388-A746-9ADF52B6F524}" destId="{DE3F6182-725C-4FA7-8F4E-3BD4B759E0D1}" srcOrd="1" destOrd="0" presId="urn:microsoft.com/office/officeart/2017/3/layout/DropPinTimeline"/>
    <dgm:cxn modelId="{757F406F-6042-4FCD-8C18-4D27F55D7399}" type="presParOf" srcId="{C5033EFD-7E0B-4866-BEF6-54BFD45BE9A4}" destId="{4B95D3D0-B25D-4D29-A156-C47FD49DB760}" srcOrd="2" destOrd="0" presId="urn:microsoft.com/office/officeart/2017/3/layout/DropPinTimeline"/>
    <dgm:cxn modelId="{35B62059-3C2C-4D04-BC4E-1108532F8201}" type="presParOf" srcId="{C5033EFD-7E0B-4866-BEF6-54BFD45BE9A4}" destId="{3F756337-0068-41DE-B01D-CFC7794EC6C7}" srcOrd="3" destOrd="0" presId="urn:microsoft.com/office/officeart/2017/3/layout/DropPinTimeline"/>
    <dgm:cxn modelId="{D82CBC7B-2A3F-4751-AE20-9373B601046C}" type="presParOf" srcId="{C5033EFD-7E0B-4866-BEF6-54BFD45BE9A4}" destId="{43650C8B-5B2A-4322-BA94-CAB4CA9CFB53}" srcOrd="4" destOrd="0" presId="urn:microsoft.com/office/officeart/2017/3/layout/DropPinTimeline"/>
    <dgm:cxn modelId="{15F34EAD-701C-4DC8-8B44-140EE8DF00C1}" type="presParOf" srcId="{C5033EFD-7E0B-4866-BEF6-54BFD45BE9A4}" destId="{49C7C70D-7C47-4DA9-A089-F0F49C130312}" srcOrd="5" destOrd="0" presId="urn:microsoft.com/office/officeart/2017/3/layout/DropPinTimeline"/>
    <dgm:cxn modelId="{5941CED7-19E9-493A-AB05-AF6C8988D4F1}" type="presParOf" srcId="{1A7FAAFA-89EE-47F6-831F-D3817FA1754C}" destId="{95F6276C-EC43-4858-88D7-FDCEA1B4000A}" srcOrd="5" destOrd="0" presId="urn:microsoft.com/office/officeart/2017/3/layout/DropPinTimeline"/>
    <dgm:cxn modelId="{CA8ECC22-E9F7-47E5-B8FB-C1490E7F0378}" type="presParOf" srcId="{1A7FAAFA-89EE-47F6-831F-D3817FA1754C}" destId="{F98A608B-9936-409F-8C6E-D180403A9B3A}" srcOrd="6" destOrd="0" presId="urn:microsoft.com/office/officeart/2017/3/layout/DropPinTimeline"/>
    <dgm:cxn modelId="{62911F01-9D20-4CC0-97D8-571A99B2A51C}" type="presParOf" srcId="{F98A608B-9936-409F-8C6E-D180403A9B3A}" destId="{13B654AF-0CD3-4F94-8468-3A429F5A5D20}" srcOrd="0" destOrd="0" presId="urn:microsoft.com/office/officeart/2017/3/layout/DropPinTimeline"/>
    <dgm:cxn modelId="{EDF06443-25CB-46E6-BE17-098EF92A62DD}" type="presParOf" srcId="{F98A608B-9936-409F-8C6E-D180403A9B3A}" destId="{4E7904F2-ED79-4B54-AE1D-7B14DC0D8002}" srcOrd="1" destOrd="0" presId="urn:microsoft.com/office/officeart/2017/3/layout/DropPinTimeline"/>
    <dgm:cxn modelId="{9956957A-8BDC-423F-A457-6956F860C43F}" type="presParOf" srcId="{4E7904F2-ED79-4B54-AE1D-7B14DC0D8002}" destId="{CCBDB433-92FE-473F-9879-3F2CA7EB466A}" srcOrd="0" destOrd="0" presId="urn:microsoft.com/office/officeart/2017/3/layout/DropPinTimeline"/>
    <dgm:cxn modelId="{C9C022C8-6A93-4262-AAA8-EF7A530C36DB}" type="presParOf" srcId="{4E7904F2-ED79-4B54-AE1D-7B14DC0D8002}" destId="{DF120845-02EE-4357-AB96-4A21ED1B032D}" srcOrd="1" destOrd="0" presId="urn:microsoft.com/office/officeart/2017/3/layout/DropPinTimeline"/>
    <dgm:cxn modelId="{EBC3E7C7-D4D5-4D0A-9A18-B2D21A65C4C9}" type="presParOf" srcId="{F98A608B-9936-409F-8C6E-D180403A9B3A}" destId="{6F1964B0-07C6-4027-A8D6-94EDA148048E}" srcOrd="2" destOrd="0" presId="urn:microsoft.com/office/officeart/2017/3/layout/DropPinTimeline"/>
    <dgm:cxn modelId="{9907F9A2-1A71-472D-93E8-4D1E4F7CA07F}" type="presParOf" srcId="{F98A608B-9936-409F-8C6E-D180403A9B3A}" destId="{46A9578C-38F5-409B-A334-A9D9A6163353}" srcOrd="3" destOrd="0" presId="urn:microsoft.com/office/officeart/2017/3/layout/DropPinTimeline"/>
    <dgm:cxn modelId="{A4A9FED0-276E-41BA-9089-532B564E6A8E}" type="presParOf" srcId="{F98A608B-9936-409F-8C6E-D180403A9B3A}" destId="{59AC2975-D7D1-4982-BB50-5B5DD5ABC8CC}" srcOrd="4" destOrd="0" presId="urn:microsoft.com/office/officeart/2017/3/layout/DropPinTimeline"/>
    <dgm:cxn modelId="{6A295607-117B-4B8F-BB4D-F43C5D92A3CB}" type="presParOf" srcId="{F98A608B-9936-409F-8C6E-D180403A9B3A}" destId="{AEB3D924-6D49-4A9C-8264-08F162644716}"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E27C53-026C-4CBD-9D32-1423993F7EC2}" type="doc">
      <dgm:prSet loTypeId="urn:microsoft.com/office/officeart/2017/3/layout/DropPinTimeline" loCatId="process" qsTypeId="urn:microsoft.com/office/officeart/2005/8/quickstyle/simple2" qsCatId="simple" csTypeId="urn:microsoft.com/office/officeart/2005/8/colors/accent1_2" csCatId="accent1" phldr="1"/>
      <dgm:spPr/>
      <dgm:t>
        <a:bodyPr/>
        <a:lstStyle/>
        <a:p>
          <a:endParaRPr lang="en-US"/>
        </a:p>
      </dgm:t>
    </dgm:pt>
    <dgm:pt modelId="{A24032C9-7E2A-49E2-B00B-CFF8D07CFAE1}">
      <dgm:prSet custT="1"/>
      <dgm:spPr/>
      <dgm:t>
        <a:bodyPr/>
        <a:lstStyle/>
        <a:p>
          <a:pPr>
            <a:defRPr b="1"/>
          </a:pPr>
          <a:r>
            <a:rPr lang="en-US" sz="2800" dirty="0">
              <a:solidFill>
                <a:schemeClr val="tx2"/>
              </a:solidFill>
              <a:latin typeface="Calibri" panose="020F0502020204030204"/>
            </a:rPr>
            <a:t>November 2024</a:t>
          </a:r>
          <a:endParaRPr lang="en-US" sz="2800" dirty="0">
            <a:solidFill>
              <a:schemeClr val="tx2"/>
            </a:solidFill>
          </a:endParaRPr>
        </a:p>
      </dgm:t>
    </dgm:pt>
    <dgm:pt modelId="{36A3376A-8BFF-40A7-8492-1EAEBC2D4CE8}" type="parTrans" cxnId="{BE51B877-4EEB-4A15-8226-F3D5C116FDE4}">
      <dgm:prSet/>
      <dgm:spPr/>
      <dgm:t>
        <a:bodyPr/>
        <a:lstStyle/>
        <a:p>
          <a:endParaRPr lang="en-US"/>
        </a:p>
      </dgm:t>
    </dgm:pt>
    <dgm:pt modelId="{A1ABA87D-D690-408A-8AF8-4BFEEBC32001}" type="sibTrans" cxnId="{BE51B877-4EEB-4A15-8226-F3D5C116FDE4}">
      <dgm:prSet/>
      <dgm:spPr/>
      <dgm:t>
        <a:bodyPr/>
        <a:lstStyle/>
        <a:p>
          <a:endParaRPr lang="en-US"/>
        </a:p>
      </dgm:t>
    </dgm:pt>
    <dgm:pt modelId="{4FC777EE-3C40-47D1-98B6-2D030582E9FB}">
      <dgm:prSet custT="1"/>
      <dgm:spPr/>
      <dgm:t>
        <a:bodyPr/>
        <a:lstStyle/>
        <a:p>
          <a:r>
            <a:rPr lang="en-US" sz="1100" b="1" dirty="0">
              <a:solidFill>
                <a:schemeClr val="tx2"/>
              </a:solidFill>
            </a:rPr>
            <a:t>- Metadata Designer </a:t>
          </a:r>
        </a:p>
        <a:p>
          <a:r>
            <a:rPr lang="en-US" sz="1100" b="1" dirty="0">
              <a:solidFill>
                <a:schemeClr val="tx2"/>
              </a:solidFill>
            </a:rPr>
            <a:t>- Forms Test Mode</a:t>
          </a:r>
          <a:endParaRPr lang="en-US" sz="1100" dirty="0">
            <a:solidFill>
              <a:schemeClr val="tx2"/>
            </a:solidFill>
          </a:endParaRPr>
        </a:p>
      </dgm:t>
    </dgm:pt>
    <dgm:pt modelId="{5AB34EC6-024B-4042-B4CB-53412754534A}" type="parTrans" cxnId="{2BCC0ECF-CE78-4B6E-B93E-6862B82DA5BC}">
      <dgm:prSet/>
      <dgm:spPr/>
      <dgm:t>
        <a:bodyPr/>
        <a:lstStyle/>
        <a:p>
          <a:endParaRPr lang="en-US"/>
        </a:p>
      </dgm:t>
    </dgm:pt>
    <dgm:pt modelId="{2FE3D04F-C55D-44A6-B866-B039C3414172}" type="sibTrans" cxnId="{2BCC0ECF-CE78-4B6E-B93E-6862B82DA5BC}">
      <dgm:prSet/>
      <dgm:spPr/>
      <dgm:t>
        <a:bodyPr/>
        <a:lstStyle/>
        <a:p>
          <a:endParaRPr lang="en-US"/>
        </a:p>
      </dgm:t>
    </dgm:pt>
    <dgm:pt modelId="{4A56D2A3-1386-426A-B8AE-0B00C1242EAC}">
      <dgm:prSet custT="1"/>
      <dgm:spPr/>
      <dgm:t>
        <a:bodyPr/>
        <a:lstStyle/>
        <a:p>
          <a:pPr>
            <a:defRPr b="1"/>
          </a:pPr>
          <a:r>
            <a:rPr lang="en-US" sz="2800" dirty="0">
              <a:solidFill>
                <a:schemeClr val="tx2"/>
              </a:solidFill>
              <a:latin typeface="Calibri" panose="020F0502020204030204"/>
            </a:rPr>
            <a:t>March</a:t>
          </a:r>
          <a:r>
            <a:rPr lang="en-US" sz="2800" dirty="0">
              <a:solidFill>
                <a:schemeClr val="tx2"/>
              </a:solidFill>
            </a:rPr>
            <a:t> 2025</a:t>
          </a:r>
        </a:p>
      </dgm:t>
    </dgm:pt>
    <dgm:pt modelId="{C2B3F8C5-340A-48E7-80FA-02FBDB74197A}" type="parTrans" cxnId="{99544080-5DF9-4B58-838F-7AC676F0B638}">
      <dgm:prSet/>
      <dgm:spPr/>
      <dgm:t>
        <a:bodyPr/>
        <a:lstStyle/>
        <a:p>
          <a:endParaRPr lang="en-US"/>
        </a:p>
      </dgm:t>
    </dgm:pt>
    <dgm:pt modelId="{213381F9-DD07-418D-BE14-471F1593686F}" type="sibTrans" cxnId="{99544080-5DF9-4B58-838F-7AC676F0B638}">
      <dgm:prSet/>
      <dgm:spPr/>
      <dgm:t>
        <a:bodyPr/>
        <a:lstStyle/>
        <a:p>
          <a:endParaRPr lang="en-US"/>
        </a:p>
      </dgm:t>
    </dgm:pt>
    <dgm:pt modelId="{786B7EFF-0114-4396-B5EB-3CD2E0BA12BB}">
      <dgm:prSet custT="1"/>
      <dgm:spPr/>
      <dgm:t>
        <a:bodyPr/>
        <a:lstStyle/>
        <a:p>
          <a:r>
            <a:rPr lang="en-US" sz="1100" dirty="0">
              <a:solidFill>
                <a:schemeClr val="tx2"/>
              </a:solidFill>
              <a:latin typeface="Calibri" panose="020F0502020204030204"/>
            </a:rPr>
            <a:t>Additional features, plus...</a:t>
          </a:r>
        </a:p>
      </dgm:t>
    </dgm:pt>
    <dgm:pt modelId="{BAB8425C-43D8-496D-BF95-D027A7BD15A7}" type="parTrans" cxnId="{DD13DCC4-E8F5-423D-A6A4-B9160EDE4021}">
      <dgm:prSet/>
      <dgm:spPr/>
      <dgm:t>
        <a:bodyPr/>
        <a:lstStyle/>
        <a:p>
          <a:endParaRPr lang="en-US"/>
        </a:p>
      </dgm:t>
    </dgm:pt>
    <dgm:pt modelId="{DB774E51-8422-4A74-93EF-A58DB9D141EA}" type="sibTrans" cxnId="{DD13DCC4-E8F5-423D-A6A4-B9160EDE4021}">
      <dgm:prSet/>
      <dgm:spPr/>
      <dgm:t>
        <a:bodyPr/>
        <a:lstStyle/>
        <a:p>
          <a:endParaRPr lang="en-US"/>
        </a:p>
      </dgm:t>
    </dgm:pt>
    <dgm:pt modelId="{99AC3309-E230-4A61-AD0B-E9D57F2D9C59}">
      <dgm:prSet custT="1"/>
      <dgm:spPr/>
      <dgm:t>
        <a:bodyPr/>
        <a:lstStyle/>
        <a:p>
          <a:pPr>
            <a:defRPr b="1"/>
          </a:pPr>
          <a:r>
            <a:rPr lang="en-US" sz="2800" dirty="0">
              <a:solidFill>
                <a:schemeClr val="tx2"/>
              </a:solidFill>
              <a:latin typeface="Calibri" panose="020F0502020204030204"/>
            </a:rPr>
            <a:t>2H</a:t>
          </a:r>
          <a:r>
            <a:rPr lang="en-US" sz="2800" dirty="0">
              <a:solidFill>
                <a:schemeClr val="tx2"/>
              </a:solidFill>
            </a:rPr>
            <a:t> 2025</a:t>
          </a:r>
        </a:p>
      </dgm:t>
    </dgm:pt>
    <dgm:pt modelId="{661B6F94-1EBC-4CC0-B073-BFA81814F920}" type="parTrans" cxnId="{11C5A550-1D51-4700-A2FB-C17F9615BB5A}">
      <dgm:prSet/>
      <dgm:spPr/>
      <dgm:t>
        <a:bodyPr/>
        <a:lstStyle/>
        <a:p>
          <a:endParaRPr lang="en-US"/>
        </a:p>
      </dgm:t>
    </dgm:pt>
    <dgm:pt modelId="{F9C86459-0637-428C-A74B-A58B3BDDEB03}" type="sibTrans" cxnId="{11C5A550-1D51-4700-A2FB-C17F9615BB5A}">
      <dgm:prSet/>
      <dgm:spPr/>
      <dgm:t>
        <a:bodyPr/>
        <a:lstStyle/>
        <a:p>
          <a:endParaRPr lang="en-US"/>
        </a:p>
      </dgm:t>
    </dgm:pt>
    <dgm:pt modelId="{ACB2B194-7D09-4D82-8876-2AF183AD528E}">
      <dgm:prSet custT="1"/>
      <dgm:spPr/>
      <dgm:t>
        <a:bodyPr/>
        <a:lstStyle/>
        <a:p>
          <a:r>
            <a:rPr lang="en-US" sz="1100" dirty="0">
              <a:solidFill>
                <a:schemeClr val="tx2"/>
              </a:solidFill>
              <a:latin typeface="Calibri" panose="020F0502020204030204"/>
            </a:rPr>
            <a:t>Additional features, plus...</a:t>
          </a:r>
        </a:p>
      </dgm:t>
    </dgm:pt>
    <dgm:pt modelId="{9B821447-ED96-4CF8-9737-C53DE76427FF}" type="parTrans" cxnId="{CFBB7176-44D6-4235-B8D2-C0EEF9094D30}">
      <dgm:prSet/>
      <dgm:spPr/>
      <dgm:t>
        <a:bodyPr/>
        <a:lstStyle/>
        <a:p>
          <a:endParaRPr lang="en-US"/>
        </a:p>
      </dgm:t>
    </dgm:pt>
    <dgm:pt modelId="{1C94566A-4AB5-4193-AF73-2BA389643197}" type="sibTrans" cxnId="{CFBB7176-44D6-4235-B8D2-C0EEF9094D30}">
      <dgm:prSet/>
      <dgm:spPr/>
      <dgm:t>
        <a:bodyPr/>
        <a:lstStyle/>
        <a:p>
          <a:endParaRPr lang="en-US"/>
        </a:p>
      </dgm:t>
    </dgm:pt>
    <dgm:pt modelId="{62F5CF1D-A51F-4730-94B1-8026DED4AD37}">
      <dgm:prSet custT="1"/>
      <dgm:spPr/>
      <dgm:t>
        <a:bodyPr/>
        <a:lstStyle/>
        <a:p>
          <a:pPr>
            <a:defRPr b="1"/>
          </a:pPr>
          <a:r>
            <a:rPr lang="en-US" sz="2800" dirty="0">
              <a:solidFill>
                <a:schemeClr val="tx2"/>
              </a:solidFill>
            </a:rPr>
            <a:t>2026</a:t>
          </a:r>
        </a:p>
      </dgm:t>
    </dgm:pt>
    <dgm:pt modelId="{65D7B336-7AF3-4EA2-8AD4-A9BA1719ACC7}" type="parTrans" cxnId="{68A5F741-4945-48DE-894C-682A076F83E8}">
      <dgm:prSet/>
      <dgm:spPr/>
      <dgm:t>
        <a:bodyPr/>
        <a:lstStyle/>
        <a:p>
          <a:endParaRPr lang="en-US"/>
        </a:p>
      </dgm:t>
    </dgm:pt>
    <dgm:pt modelId="{86BC8195-3CFB-4AC7-BB5F-8AAC6C6031AF}" type="sibTrans" cxnId="{68A5F741-4945-48DE-894C-682A076F83E8}">
      <dgm:prSet/>
      <dgm:spPr/>
      <dgm:t>
        <a:bodyPr/>
        <a:lstStyle/>
        <a:p>
          <a:endParaRPr lang="en-US"/>
        </a:p>
      </dgm:t>
    </dgm:pt>
    <dgm:pt modelId="{AD49AC71-C439-40AC-A1E7-8B44A8485FA7}">
      <dgm:prSet custT="1"/>
      <dgm:spPr/>
      <dgm:t>
        <a:bodyPr/>
        <a:lstStyle/>
        <a:p>
          <a:r>
            <a:rPr lang="en-US" sz="1100" dirty="0">
              <a:solidFill>
                <a:schemeClr val="tx2"/>
              </a:solidFill>
              <a:latin typeface="Calibri" panose="020F0502020204030204"/>
            </a:rPr>
            <a:t>Additional features, plus... </a:t>
          </a:r>
        </a:p>
      </dgm:t>
    </dgm:pt>
    <dgm:pt modelId="{4FE38F0D-A0C9-40EF-A3FB-2E9063A2A3A1}" type="parTrans" cxnId="{52AD441A-01CA-476B-BD69-AC1C032AB9CD}">
      <dgm:prSet/>
      <dgm:spPr/>
      <dgm:t>
        <a:bodyPr/>
        <a:lstStyle/>
        <a:p>
          <a:endParaRPr lang="en-US"/>
        </a:p>
      </dgm:t>
    </dgm:pt>
    <dgm:pt modelId="{1599101C-FCD3-478F-BD62-4C901E4CE961}" type="sibTrans" cxnId="{52AD441A-01CA-476B-BD69-AC1C032AB9CD}">
      <dgm:prSet/>
      <dgm:spPr/>
      <dgm:t>
        <a:bodyPr/>
        <a:lstStyle/>
        <a:p>
          <a:endParaRPr lang="en-US"/>
        </a:p>
      </dgm:t>
    </dgm:pt>
    <dgm:pt modelId="{206EAAD8-2B75-4680-83E3-6BF5C366B715}">
      <dgm:prSet custT="1"/>
      <dgm:spPr/>
      <dgm:t>
        <a:bodyPr/>
        <a:lstStyle/>
        <a:p>
          <a:r>
            <a:rPr lang="en-US" sz="1100" dirty="0">
              <a:solidFill>
                <a:schemeClr val="tx2"/>
              </a:solidFill>
            </a:rPr>
            <a:t>- Web client (including</a:t>
          </a:r>
          <a:r>
            <a:rPr lang="en-US" sz="1100" dirty="0">
              <a:solidFill>
                <a:schemeClr val="tx2"/>
              </a:solidFill>
              <a:latin typeface="Calibri" panose="020F0502020204030204"/>
            </a:rPr>
            <a:t> </a:t>
          </a:r>
          <a:r>
            <a:rPr lang="en-US" sz="1100" dirty="0">
              <a:solidFill>
                <a:schemeClr val="tx2"/>
              </a:solidFill>
            </a:rPr>
            <a:t> Scanning and Office Plugin)</a:t>
          </a:r>
        </a:p>
        <a:p>
          <a:r>
            <a:rPr lang="en-US" sz="1100" dirty="0">
              <a:solidFill>
                <a:schemeClr val="tx2"/>
              </a:solidFill>
            </a:rPr>
            <a:t>- </a:t>
          </a:r>
          <a:r>
            <a:rPr lang="en-US" sz="1100" dirty="0">
              <a:solidFill>
                <a:schemeClr val="tx2"/>
              </a:solidFill>
              <a:latin typeface="+mn-lt"/>
            </a:rPr>
            <a:t>Workflow</a:t>
          </a:r>
        </a:p>
      </dgm:t>
    </dgm:pt>
    <dgm:pt modelId="{8A862133-1D5B-4A34-837F-BF4CB6358730}" type="parTrans" cxnId="{25128B12-EA5A-467B-BFCF-71603D3E5233}">
      <dgm:prSet/>
      <dgm:spPr/>
      <dgm:t>
        <a:bodyPr/>
        <a:lstStyle/>
        <a:p>
          <a:endParaRPr lang="en-US"/>
        </a:p>
      </dgm:t>
    </dgm:pt>
    <dgm:pt modelId="{FF3F447A-CBA7-475D-A483-C833352EC061}" type="sibTrans" cxnId="{25128B12-EA5A-467B-BFCF-71603D3E5233}">
      <dgm:prSet/>
      <dgm:spPr/>
      <dgm:t>
        <a:bodyPr/>
        <a:lstStyle/>
        <a:p>
          <a:endParaRPr lang="en-US"/>
        </a:p>
      </dgm:t>
    </dgm:pt>
    <dgm:pt modelId="{5CC3CB7B-2A5D-41E4-8226-31E3C6F4AC7F}">
      <dgm:prSet custT="1"/>
      <dgm:spPr/>
      <dgm:t>
        <a:bodyPr/>
        <a:lstStyle/>
        <a:p>
          <a:r>
            <a:rPr lang="en-US" sz="1100" dirty="0">
              <a:solidFill>
                <a:schemeClr val="tx2"/>
              </a:solidFill>
              <a:latin typeface="+mn-lt"/>
            </a:rPr>
            <a:t>- Laserfiche Server &amp; Directory Server (</a:t>
          </a:r>
          <a:r>
            <a:rPr lang="en-US" sz="1100" dirty="0" err="1">
              <a:solidFill>
                <a:schemeClr val="tx2"/>
              </a:solidFill>
              <a:latin typeface="+mn-lt"/>
            </a:rPr>
            <a:t>LfDS</a:t>
          </a:r>
          <a:r>
            <a:rPr lang="en-US" sz="1100" dirty="0">
              <a:solidFill>
                <a:schemeClr val="tx2"/>
              </a:solidFill>
              <a:latin typeface="+mn-lt"/>
            </a:rPr>
            <a:t>)</a:t>
          </a:r>
        </a:p>
      </dgm:t>
    </dgm:pt>
    <dgm:pt modelId="{33489D41-D160-4A1B-8F24-5CCE1EDF462A}" type="parTrans" cxnId="{3C9CB73C-9EC4-4A71-9A4A-F27584F0659A}">
      <dgm:prSet/>
      <dgm:spPr/>
      <dgm:t>
        <a:bodyPr/>
        <a:lstStyle/>
        <a:p>
          <a:endParaRPr lang="en-US"/>
        </a:p>
      </dgm:t>
    </dgm:pt>
    <dgm:pt modelId="{6E6E6BEC-9E61-4505-8484-C42BA7544937}" type="sibTrans" cxnId="{3C9CB73C-9EC4-4A71-9A4A-F27584F0659A}">
      <dgm:prSet/>
      <dgm:spPr/>
      <dgm:t>
        <a:bodyPr/>
        <a:lstStyle/>
        <a:p>
          <a:endParaRPr lang="en-US"/>
        </a:p>
      </dgm:t>
    </dgm:pt>
    <dgm:pt modelId="{0FD13BDB-7F5E-4A99-835C-92164219AB4A}">
      <dgm:prSet custT="1"/>
      <dgm:spPr/>
      <dgm:t>
        <a:bodyPr/>
        <a:lstStyle/>
        <a:p>
          <a:endParaRPr lang="en-US" sz="1100" dirty="0">
            <a:solidFill>
              <a:schemeClr val="bg1"/>
            </a:solidFill>
          </a:endParaRPr>
        </a:p>
      </dgm:t>
    </dgm:pt>
    <dgm:pt modelId="{D6C3D187-D693-41FB-9737-A722B1049839}" type="parTrans" cxnId="{35DF09EC-27BA-4F9B-B782-C31804FDBF2B}">
      <dgm:prSet/>
      <dgm:spPr/>
      <dgm:t>
        <a:bodyPr/>
        <a:lstStyle/>
        <a:p>
          <a:endParaRPr lang="en-US"/>
        </a:p>
      </dgm:t>
    </dgm:pt>
    <dgm:pt modelId="{26AFA043-C554-4BB7-9C90-65B7EB0363E6}" type="sibTrans" cxnId="{35DF09EC-27BA-4F9B-B782-C31804FDBF2B}">
      <dgm:prSet/>
      <dgm:spPr/>
      <dgm:t>
        <a:bodyPr/>
        <a:lstStyle/>
        <a:p>
          <a:endParaRPr lang="en-US"/>
        </a:p>
      </dgm:t>
    </dgm:pt>
    <dgm:pt modelId="{5763BB67-6BFD-4C57-B69B-8D6988FE773E}">
      <dgm:prSet custT="1"/>
      <dgm:spPr/>
      <dgm:t>
        <a:bodyPr/>
        <a:lstStyle/>
        <a:p>
          <a:r>
            <a:rPr lang="en-US" sz="1100" dirty="0">
              <a:solidFill>
                <a:schemeClr val="tx2"/>
              </a:solidFill>
            </a:rPr>
            <a:t>- Quick Fields Server + Scanning</a:t>
          </a:r>
        </a:p>
      </dgm:t>
    </dgm:pt>
    <dgm:pt modelId="{AAB4B5BD-5CF1-45D9-A232-139D5E347F2C}" type="parTrans" cxnId="{D5FA4BA0-225E-45DF-83DA-14994E38BFC2}">
      <dgm:prSet/>
      <dgm:spPr/>
      <dgm:t>
        <a:bodyPr/>
        <a:lstStyle/>
        <a:p>
          <a:endParaRPr lang="en-US"/>
        </a:p>
      </dgm:t>
    </dgm:pt>
    <dgm:pt modelId="{C53BB1CE-D399-4847-82EA-5CCC7256A88D}" type="sibTrans" cxnId="{D5FA4BA0-225E-45DF-83DA-14994E38BFC2}">
      <dgm:prSet/>
      <dgm:spPr/>
      <dgm:t>
        <a:bodyPr/>
        <a:lstStyle/>
        <a:p>
          <a:endParaRPr lang="en-US"/>
        </a:p>
      </dgm:t>
    </dgm:pt>
    <dgm:pt modelId="{6BA950F2-E0A0-4C62-9783-F5E1AF907515}">
      <dgm:prSet custT="1"/>
      <dgm:spPr/>
      <dgm:t>
        <a:bodyPr/>
        <a:lstStyle/>
        <a:p>
          <a:r>
            <a:rPr lang="en-US" sz="1100" dirty="0">
              <a:solidFill>
                <a:schemeClr val="tx2"/>
              </a:solidFill>
            </a:rPr>
            <a:t>- DocuSign Import Service</a:t>
          </a:r>
        </a:p>
      </dgm:t>
    </dgm:pt>
    <dgm:pt modelId="{721FAC87-01A1-4CDD-B359-E3797412F496}" type="parTrans" cxnId="{CB9A37D5-040C-4FAF-8D22-84F52EDCAC7D}">
      <dgm:prSet/>
      <dgm:spPr/>
      <dgm:t>
        <a:bodyPr/>
        <a:lstStyle/>
        <a:p>
          <a:endParaRPr lang="en-US"/>
        </a:p>
      </dgm:t>
    </dgm:pt>
    <dgm:pt modelId="{DD162674-2780-49B8-8A4F-738D4F7746BD}" type="sibTrans" cxnId="{CB9A37D5-040C-4FAF-8D22-84F52EDCAC7D}">
      <dgm:prSet/>
      <dgm:spPr/>
      <dgm:t>
        <a:bodyPr/>
        <a:lstStyle/>
        <a:p>
          <a:endParaRPr lang="en-US"/>
        </a:p>
      </dgm:t>
    </dgm:pt>
    <dgm:pt modelId="{3448327E-92C2-4441-AB0F-DBD89B6915FF}">
      <dgm:prSet custT="1"/>
      <dgm:spPr/>
      <dgm:t>
        <a:bodyPr/>
        <a:lstStyle/>
        <a:p>
          <a:r>
            <a:rPr lang="en-US" sz="1100" dirty="0">
              <a:solidFill>
                <a:schemeClr val="tx2"/>
              </a:solidFill>
            </a:rPr>
            <a:t>- Boomi</a:t>
          </a:r>
          <a:r>
            <a:rPr lang="en-US" sz="1100" dirty="0">
              <a:solidFill>
                <a:schemeClr val="tx2"/>
              </a:solidFill>
              <a:latin typeface="Calibri" panose="020F0502020204030204"/>
            </a:rPr>
            <a:t> Connector</a:t>
          </a:r>
          <a:endParaRPr lang="en-US" sz="1100" dirty="0">
            <a:solidFill>
              <a:schemeClr val="tx2"/>
            </a:solidFill>
          </a:endParaRPr>
        </a:p>
      </dgm:t>
    </dgm:pt>
    <dgm:pt modelId="{E8BD801A-9A3A-43D8-A5A6-7EAE54B46C4E}" type="parTrans" cxnId="{129944C7-0E84-4856-A6B4-6A09627BCA01}">
      <dgm:prSet/>
      <dgm:spPr/>
      <dgm:t>
        <a:bodyPr/>
        <a:lstStyle/>
        <a:p>
          <a:endParaRPr lang="en-US"/>
        </a:p>
      </dgm:t>
    </dgm:pt>
    <dgm:pt modelId="{0AF832FE-A7C3-404B-BC5A-EF24A5AAF626}" type="sibTrans" cxnId="{129944C7-0E84-4856-A6B4-6A09627BCA01}">
      <dgm:prSet/>
      <dgm:spPr/>
      <dgm:t>
        <a:bodyPr/>
        <a:lstStyle/>
        <a:p>
          <a:endParaRPr lang="en-US"/>
        </a:p>
      </dgm:t>
    </dgm:pt>
    <dgm:pt modelId="{40899868-F73D-486F-81FB-E89EBD35F7B5}">
      <dgm:prSet phldr="0" custT="1"/>
      <dgm:spPr/>
      <dgm:t>
        <a:bodyPr/>
        <a:lstStyle/>
        <a:p>
          <a:endParaRPr lang="en-US" sz="1100" dirty="0">
            <a:latin typeface="Calibri" panose="020F0502020204030204"/>
          </a:endParaRPr>
        </a:p>
      </dgm:t>
    </dgm:pt>
    <dgm:pt modelId="{5E52D770-8395-4877-A426-7348D42D161C}" type="parTrans" cxnId="{FF05D363-CC3C-4370-AB37-DF38CDAF7D59}">
      <dgm:prSet/>
      <dgm:spPr/>
      <dgm:t>
        <a:bodyPr/>
        <a:lstStyle/>
        <a:p>
          <a:endParaRPr lang="en-US"/>
        </a:p>
      </dgm:t>
    </dgm:pt>
    <dgm:pt modelId="{05978E62-B4D2-48A9-9BD1-D6D5CA97202E}" type="sibTrans" cxnId="{FF05D363-CC3C-4370-AB37-DF38CDAF7D59}">
      <dgm:prSet/>
      <dgm:spPr/>
      <dgm:t>
        <a:bodyPr/>
        <a:lstStyle/>
        <a:p>
          <a:endParaRPr lang="en-US"/>
        </a:p>
      </dgm:t>
    </dgm:pt>
    <dgm:pt modelId="{E77699FD-3B8C-4054-AF61-65BD4EDF11F1}">
      <dgm:prSet phldr="0" custT="1"/>
      <dgm:spPr/>
      <dgm:t>
        <a:bodyPr/>
        <a:lstStyle/>
        <a:p>
          <a:endParaRPr lang="en-US" sz="1100" dirty="0">
            <a:latin typeface="Calibri" panose="020F0502020204030204"/>
          </a:endParaRPr>
        </a:p>
      </dgm:t>
    </dgm:pt>
    <dgm:pt modelId="{3D3E5A43-2720-4FFD-8995-B4990B68DEC1}" type="parTrans" cxnId="{5EF53692-E64B-4E33-914F-2C23BE22FB3A}">
      <dgm:prSet/>
      <dgm:spPr/>
      <dgm:t>
        <a:bodyPr/>
        <a:lstStyle/>
        <a:p>
          <a:endParaRPr lang="en-US"/>
        </a:p>
      </dgm:t>
    </dgm:pt>
    <dgm:pt modelId="{9B142093-0D76-41C1-AD75-4DEAE8DB2DBB}" type="sibTrans" cxnId="{5EF53692-E64B-4E33-914F-2C23BE22FB3A}">
      <dgm:prSet/>
      <dgm:spPr/>
      <dgm:t>
        <a:bodyPr/>
        <a:lstStyle/>
        <a:p>
          <a:endParaRPr lang="en-US"/>
        </a:p>
      </dgm:t>
    </dgm:pt>
    <dgm:pt modelId="{36A57130-8CD6-48B9-8AC7-9C4A829DF747}">
      <dgm:prSet phldr="0" custT="1"/>
      <dgm:spPr/>
      <dgm:t>
        <a:bodyPr/>
        <a:lstStyle/>
        <a:p>
          <a:r>
            <a:rPr lang="en-US" sz="1100" dirty="0">
              <a:solidFill>
                <a:schemeClr val="tx2"/>
              </a:solidFill>
              <a:latin typeface="+mn-lt"/>
            </a:rPr>
            <a:t>- Desktop Admin</a:t>
          </a:r>
        </a:p>
      </dgm:t>
    </dgm:pt>
    <dgm:pt modelId="{4B9FA994-0900-4600-B889-1045225B91D3}" type="parTrans" cxnId="{F20912E1-F605-4AA4-ABEA-9FF206882C29}">
      <dgm:prSet/>
      <dgm:spPr/>
      <dgm:t>
        <a:bodyPr/>
        <a:lstStyle/>
        <a:p>
          <a:endParaRPr lang="en-US"/>
        </a:p>
      </dgm:t>
    </dgm:pt>
    <dgm:pt modelId="{BE186ADE-10E3-468B-A661-6BE80FFBCD73}" type="sibTrans" cxnId="{F20912E1-F605-4AA4-ABEA-9FF206882C29}">
      <dgm:prSet/>
      <dgm:spPr/>
      <dgm:t>
        <a:bodyPr/>
        <a:lstStyle/>
        <a:p>
          <a:endParaRPr lang="en-US"/>
        </a:p>
      </dgm:t>
    </dgm:pt>
    <dgm:pt modelId="{00B09359-478B-44DE-87B4-4FC9EAD62E29}">
      <dgm:prSet phldr="0" custT="1"/>
      <dgm:spPr/>
      <dgm:t>
        <a:bodyPr/>
        <a:lstStyle/>
        <a:p>
          <a:r>
            <a:rPr lang="en-US" sz="1100" b="1" dirty="0">
              <a:solidFill>
                <a:schemeClr val="tx2"/>
              </a:solidFill>
              <a:latin typeface="+mn-lt"/>
            </a:rPr>
            <a:t>- Admin Hub</a:t>
          </a:r>
        </a:p>
      </dgm:t>
    </dgm:pt>
    <dgm:pt modelId="{0433E4E9-22BB-46DF-A503-CD48A7193053}" type="parTrans" cxnId="{AEBD15D2-6BAC-476D-9666-73847732081A}">
      <dgm:prSet/>
      <dgm:spPr/>
      <dgm:t>
        <a:bodyPr/>
        <a:lstStyle/>
        <a:p>
          <a:endParaRPr lang="en-US"/>
        </a:p>
      </dgm:t>
    </dgm:pt>
    <dgm:pt modelId="{170A623F-A5AF-4F04-B367-30BB950608F4}" type="sibTrans" cxnId="{AEBD15D2-6BAC-476D-9666-73847732081A}">
      <dgm:prSet/>
      <dgm:spPr/>
      <dgm:t>
        <a:bodyPr/>
        <a:lstStyle/>
        <a:p>
          <a:endParaRPr lang="en-US"/>
        </a:p>
      </dgm:t>
    </dgm:pt>
    <dgm:pt modelId="{37231E9B-155D-4023-BD59-E6BC993EF549}">
      <dgm:prSet phldr="0" custT="1"/>
      <dgm:spPr/>
      <dgm:t>
        <a:bodyPr/>
        <a:lstStyle/>
        <a:p>
          <a:r>
            <a:rPr lang="en-US" sz="1100" dirty="0">
              <a:solidFill>
                <a:schemeClr val="tx2"/>
              </a:solidFill>
              <a:latin typeface="Calibri" panose="020F0502020204030204"/>
            </a:rPr>
            <a:t>-</a:t>
          </a:r>
          <a:r>
            <a:rPr lang="en-US" sz="1100" dirty="0">
              <a:solidFill>
                <a:schemeClr val="tx2"/>
              </a:solidFill>
            </a:rPr>
            <a:t> Import Agent &amp; Email archive</a:t>
          </a:r>
        </a:p>
      </dgm:t>
    </dgm:pt>
    <dgm:pt modelId="{1AEDA83E-4638-428C-A89C-050BC235925E}" type="parTrans" cxnId="{072E674D-7222-4AAC-AD94-B460B80D5F15}">
      <dgm:prSet/>
      <dgm:spPr/>
      <dgm:t>
        <a:bodyPr/>
        <a:lstStyle/>
        <a:p>
          <a:endParaRPr lang="en-US"/>
        </a:p>
      </dgm:t>
    </dgm:pt>
    <dgm:pt modelId="{9BA4B856-1356-43F1-A461-A5695BEC1128}" type="sibTrans" cxnId="{072E674D-7222-4AAC-AD94-B460B80D5F15}">
      <dgm:prSet/>
      <dgm:spPr/>
      <dgm:t>
        <a:bodyPr/>
        <a:lstStyle/>
        <a:p>
          <a:endParaRPr lang="en-US"/>
        </a:p>
      </dgm:t>
    </dgm:pt>
    <dgm:pt modelId="{DEF68505-33C3-4933-B7B9-370E619044E0}">
      <dgm:prSet phldr="0" custT="1"/>
      <dgm:spPr/>
      <dgm:t>
        <a:bodyPr/>
        <a:lstStyle/>
        <a:p>
          <a:r>
            <a:rPr lang="en-US" sz="1100" dirty="0">
              <a:solidFill>
                <a:schemeClr val="tx2"/>
              </a:solidFill>
              <a:latin typeface="Calibri" panose="020F0502020204030204"/>
            </a:rPr>
            <a:t>- Desktop</a:t>
          </a:r>
          <a:r>
            <a:rPr lang="en-US" sz="1100" dirty="0">
              <a:solidFill>
                <a:schemeClr val="tx2"/>
              </a:solidFill>
            </a:rPr>
            <a:t> Client</a:t>
          </a:r>
        </a:p>
        <a:p>
          <a:r>
            <a:rPr lang="en-US" sz="1100" dirty="0">
              <a:solidFill>
                <a:schemeClr val="tx2"/>
              </a:solidFill>
            </a:rPr>
            <a:t>- Audit Trail</a:t>
          </a:r>
        </a:p>
      </dgm:t>
    </dgm:pt>
    <dgm:pt modelId="{C44D67CA-C8B4-4CB9-9CF0-073A2C81F2FF}" type="sibTrans" cxnId="{C5AD49C2-B071-4A99-A6A6-E7EBFF8C4625}">
      <dgm:prSet/>
      <dgm:spPr/>
      <dgm:t>
        <a:bodyPr/>
        <a:lstStyle/>
        <a:p>
          <a:endParaRPr lang="en-US"/>
        </a:p>
      </dgm:t>
    </dgm:pt>
    <dgm:pt modelId="{2CBF7A2E-A50B-447C-ABD6-84E0C05F1B1C}" type="parTrans" cxnId="{C5AD49C2-B071-4A99-A6A6-E7EBFF8C4625}">
      <dgm:prSet/>
      <dgm:spPr/>
      <dgm:t>
        <a:bodyPr/>
        <a:lstStyle/>
        <a:p>
          <a:endParaRPr lang="en-US"/>
        </a:p>
      </dgm:t>
    </dgm:pt>
    <dgm:pt modelId="{AAD5CA5C-FC39-45C3-9633-EB8CE0EC14C4}">
      <dgm:prSet custT="1"/>
      <dgm:spPr/>
      <dgm:t>
        <a:bodyPr/>
        <a:lstStyle/>
        <a:p>
          <a:r>
            <a:rPr lang="en-US" sz="1100" dirty="0">
              <a:solidFill>
                <a:schemeClr val="tx2"/>
              </a:solidFill>
            </a:rPr>
            <a:t>- API Server</a:t>
          </a:r>
        </a:p>
      </dgm:t>
    </dgm:pt>
    <dgm:pt modelId="{A7C3F7A8-209A-4DE9-A51D-1C9D1655C8B1}" type="sibTrans" cxnId="{C8AE84A1-CC22-4BBE-8E78-A8F42B6A8CED}">
      <dgm:prSet/>
      <dgm:spPr/>
      <dgm:t>
        <a:bodyPr/>
        <a:lstStyle/>
        <a:p>
          <a:endParaRPr lang="en-US"/>
        </a:p>
      </dgm:t>
    </dgm:pt>
    <dgm:pt modelId="{20201999-B6C9-4C82-B990-2261DFE15807}" type="parTrans" cxnId="{C8AE84A1-CC22-4BBE-8E78-A8F42B6A8CED}">
      <dgm:prSet/>
      <dgm:spPr/>
      <dgm:t>
        <a:bodyPr/>
        <a:lstStyle/>
        <a:p>
          <a:endParaRPr lang="en-US"/>
        </a:p>
      </dgm:t>
    </dgm:pt>
    <dgm:pt modelId="{8C787165-FDEA-499B-8E4C-BF00C9BE89F7}">
      <dgm:prSet custT="1"/>
      <dgm:spPr/>
      <dgm:t>
        <a:bodyPr/>
        <a:lstStyle/>
        <a:p>
          <a:r>
            <a:rPr lang="en-US" sz="1100" dirty="0">
              <a:solidFill>
                <a:schemeClr val="tx2"/>
              </a:solidFill>
            </a:rPr>
            <a:t>- DCC</a:t>
          </a:r>
        </a:p>
      </dgm:t>
    </dgm:pt>
    <dgm:pt modelId="{2F5F38BF-AB8C-48E3-BF06-0FBAF4770993}" type="sibTrans" cxnId="{B159F21B-524D-4903-AD2E-37E449690980}">
      <dgm:prSet/>
      <dgm:spPr/>
      <dgm:t>
        <a:bodyPr/>
        <a:lstStyle/>
        <a:p>
          <a:endParaRPr lang="en-US"/>
        </a:p>
      </dgm:t>
    </dgm:pt>
    <dgm:pt modelId="{E1AC4517-0513-4468-B28A-F0B644B28D82}" type="parTrans" cxnId="{B159F21B-524D-4903-AD2E-37E449690980}">
      <dgm:prSet/>
      <dgm:spPr/>
      <dgm:t>
        <a:bodyPr/>
        <a:lstStyle/>
        <a:p>
          <a:endParaRPr lang="en-US"/>
        </a:p>
      </dgm:t>
    </dgm:pt>
    <dgm:pt modelId="{2AE34638-22C7-4C75-9FDE-86BD50ED7AAD}">
      <dgm:prSet phldr="0" custT="1"/>
      <dgm:spPr/>
      <dgm:t>
        <a:bodyPr/>
        <a:lstStyle/>
        <a:p>
          <a:r>
            <a:rPr lang="en-US" sz="1100" dirty="0">
              <a:solidFill>
                <a:schemeClr val="tx2"/>
              </a:solidFill>
              <a:latin typeface="Calibri" panose="020F0502020204030204"/>
            </a:rPr>
            <a:t>-</a:t>
          </a:r>
          <a:r>
            <a:rPr lang="en-US" sz="1100" dirty="0">
              <a:solidFill>
                <a:schemeClr val="tx2"/>
              </a:solidFill>
            </a:rPr>
            <a:t> Quick Fields + Quick Fields Agent</a:t>
          </a:r>
        </a:p>
      </dgm:t>
    </dgm:pt>
    <dgm:pt modelId="{1197D05F-4FAD-42D2-A805-C1283085AE70}" type="sibTrans" cxnId="{87B05C61-9855-4B15-B823-FAEAD9ADF9B7}">
      <dgm:prSet/>
      <dgm:spPr/>
      <dgm:t>
        <a:bodyPr/>
        <a:lstStyle/>
        <a:p>
          <a:endParaRPr lang="en-US"/>
        </a:p>
      </dgm:t>
    </dgm:pt>
    <dgm:pt modelId="{0D4FFDED-F86A-4A4B-A255-374180B4A1FE}" type="parTrans" cxnId="{87B05C61-9855-4B15-B823-FAEAD9ADF9B7}">
      <dgm:prSet/>
      <dgm:spPr/>
      <dgm:t>
        <a:bodyPr/>
        <a:lstStyle/>
        <a:p>
          <a:endParaRPr lang="en-US"/>
        </a:p>
      </dgm:t>
    </dgm:pt>
    <dgm:pt modelId="{7522A8CC-374E-4C31-8D89-A5302B43B98D}">
      <dgm:prSet custT="1"/>
      <dgm:spPr/>
      <dgm:t>
        <a:bodyPr/>
        <a:lstStyle/>
        <a:p>
          <a:r>
            <a:rPr lang="en-US" sz="1100" dirty="0">
              <a:solidFill>
                <a:schemeClr val="tx2"/>
              </a:solidFill>
            </a:rPr>
            <a:t>- Connector</a:t>
          </a:r>
        </a:p>
      </dgm:t>
    </dgm:pt>
    <dgm:pt modelId="{48AD339D-3729-4E12-B40E-8A0CF43BF934}" type="sibTrans" cxnId="{A19BA08D-637F-4EEE-AA3C-BCC7D1D50721}">
      <dgm:prSet/>
      <dgm:spPr/>
      <dgm:t>
        <a:bodyPr/>
        <a:lstStyle/>
        <a:p>
          <a:endParaRPr lang="en-US"/>
        </a:p>
      </dgm:t>
    </dgm:pt>
    <dgm:pt modelId="{500787AC-91C0-413C-815E-A5EA66061168}" type="parTrans" cxnId="{A19BA08D-637F-4EEE-AA3C-BCC7D1D50721}">
      <dgm:prSet/>
      <dgm:spPr/>
      <dgm:t>
        <a:bodyPr/>
        <a:lstStyle/>
        <a:p>
          <a:endParaRPr lang="en-US"/>
        </a:p>
      </dgm:t>
    </dgm:pt>
    <dgm:pt modelId="{FAEA3F2E-0D0C-4690-939D-F2E40066384B}">
      <dgm:prSet custT="1"/>
      <dgm:spPr/>
      <dgm:t>
        <a:bodyPr/>
        <a:lstStyle/>
        <a:p>
          <a:r>
            <a:rPr lang="en-US" sz="1100" dirty="0">
              <a:solidFill>
                <a:schemeClr val="tx2"/>
              </a:solidFill>
            </a:rPr>
            <a:t>- WebLink</a:t>
          </a:r>
        </a:p>
      </dgm:t>
    </dgm:pt>
    <dgm:pt modelId="{CE239AC5-F8AF-4702-9CEF-8E55052CFA34}" type="sibTrans" cxnId="{1E7AF4AB-44E5-4445-ACB1-2DDF7DE78D69}">
      <dgm:prSet/>
      <dgm:spPr/>
      <dgm:t>
        <a:bodyPr/>
        <a:lstStyle/>
        <a:p>
          <a:endParaRPr lang="en-US"/>
        </a:p>
      </dgm:t>
    </dgm:pt>
    <dgm:pt modelId="{35E77E6C-E184-4B31-B3EA-570E717B656E}" type="parTrans" cxnId="{1E7AF4AB-44E5-4445-ACB1-2DDF7DE78D69}">
      <dgm:prSet/>
      <dgm:spPr/>
      <dgm:t>
        <a:bodyPr/>
        <a:lstStyle/>
        <a:p>
          <a:endParaRPr lang="en-US"/>
        </a:p>
      </dgm:t>
    </dgm:pt>
    <dgm:pt modelId="{2F1A824C-38CE-495A-BC53-69031670DE4D}">
      <dgm:prSet custT="1"/>
      <dgm:spPr/>
      <dgm:t>
        <a:bodyPr/>
        <a:lstStyle/>
        <a:p>
          <a:r>
            <a:rPr lang="en-US" sz="1100" dirty="0">
              <a:solidFill>
                <a:schemeClr val="tx2"/>
              </a:solidFill>
            </a:rPr>
            <a:t>- Mobile PWAs</a:t>
          </a:r>
        </a:p>
      </dgm:t>
    </dgm:pt>
    <dgm:pt modelId="{F45FABCA-26AA-424A-80A5-7B6CC7B11FE0}" type="sibTrans" cxnId="{6DB6EE6F-1D1F-4E21-B166-A5C4BBC4D947}">
      <dgm:prSet/>
      <dgm:spPr/>
      <dgm:t>
        <a:bodyPr/>
        <a:lstStyle/>
        <a:p>
          <a:endParaRPr lang="en-US"/>
        </a:p>
      </dgm:t>
    </dgm:pt>
    <dgm:pt modelId="{02A4DDEF-C66A-431F-ADC0-387BF184D7AE}" type="parTrans" cxnId="{6DB6EE6F-1D1F-4E21-B166-A5C4BBC4D947}">
      <dgm:prSet/>
      <dgm:spPr/>
      <dgm:t>
        <a:bodyPr/>
        <a:lstStyle/>
        <a:p>
          <a:endParaRPr lang="en-US"/>
        </a:p>
      </dgm:t>
    </dgm:pt>
    <dgm:pt modelId="{898FEB03-CC9D-4C7E-9B02-392A92C07FCE}">
      <dgm:prSet custT="1"/>
      <dgm:spPr/>
      <dgm:t>
        <a:bodyPr/>
        <a:lstStyle/>
        <a:p>
          <a:r>
            <a:rPr lang="en-US" sz="1100" dirty="0">
              <a:solidFill>
                <a:schemeClr val="tx2"/>
              </a:solidFill>
            </a:rPr>
            <a:t>- Snapshot</a:t>
          </a:r>
        </a:p>
      </dgm:t>
    </dgm:pt>
    <dgm:pt modelId="{48B60457-DB7C-4788-9F5E-F483BB8B4FAF}" type="sibTrans" cxnId="{C3831659-AAEF-4D50-890C-6024149E1BAA}">
      <dgm:prSet/>
      <dgm:spPr/>
      <dgm:t>
        <a:bodyPr/>
        <a:lstStyle/>
        <a:p>
          <a:endParaRPr lang="en-US"/>
        </a:p>
      </dgm:t>
    </dgm:pt>
    <dgm:pt modelId="{0EF14C34-1F7E-42C6-ADEF-9A3FEF9CAB9D}" type="parTrans" cxnId="{C3831659-AAEF-4D50-890C-6024149E1BAA}">
      <dgm:prSet/>
      <dgm:spPr/>
      <dgm:t>
        <a:bodyPr/>
        <a:lstStyle/>
        <a:p>
          <a:endParaRPr lang="en-US"/>
        </a:p>
      </dgm:t>
    </dgm:pt>
    <dgm:pt modelId="{E3242C28-22B6-4AD4-B4EC-CB1AE45E257D}" type="pres">
      <dgm:prSet presAssocID="{9CE27C53-026C-4CBD-9D32-1423993F7EC2}" presName="root" presStyleCnt="0">
        <dgm:presLayoutVars>
          <dgm:chMax/>
          <dgm:chPref/>
          <dgm:animLvl val="lvl"/>
        </dgm:presLayoutVars>
      </dgm:prSet>
      <dgm:spPr/>
    </dgm:pt>
    <dgm:pt modelId="{E11B8234-7D8A-41E6-A58F-BCDB5C9FB764}" type="pres">
      <dgm:prSet presAssocID="{9CE27C53-026C-4CBD-9D32-1423993F7EC2}" presName="divider" presStyleLbl="fgAcc1" presStyleIdx="0" presStyleCnt="5"/>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1A7FAAFA-89EE-47F6-831F-D3817FA1754C}" type="pres">
      <dgm:prSet presAssocID="{9CE27C53-026C-4CBD-9D32-1423993F7EC2}" presName="nodes" presStyleCnt="0">
        <dgm:presLayoutVars>
          <dgm:chMax/>
          <dgm:chPref/>
          <dgm:animLvl val="lvl"/>
        </dgm:presLayoutVars>
      </dgm:prSet>
      <dgm:spPr/>
    </dgm:pt>
    <dgm:pt modelId="{9A4D9765-1EF7-454D-965D-D182904F2558}" type="pres">
      <dgm:prSet presAssocID="{A24032C9-7E2A-49E2-B00B-CFF8D07CFAE1}" presName="composite" presStyleCnt="0"/>
      <dgm:spPr/>
    </dgm:pt>
    <dgm:pt modelId="{32CB73AE-A954-43D2-BC8A-22FB6D8A1F52}" type="pres">
      <dgm:prSet presAssocID="{A24032C9-7E2A-49E2-B00B-CFF8D07CFAE1}" presName="ConnectorPoint" presStyleLbl="ln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89D77B0-B8D8-493C-985A-032A1D8FC996}" type="pres">
      <dgm:prSet presAssocID="{A24032C9-7E2A-49E2-B00B-CFF8D07CFAE1}" presName="DropPinPlaceHolder" presStyleCnt="0"/>
      <dgm:spPr/>
    </dgm:pt>
    <dgm:pt modelId="{A040212B-7859-4B60-B643-EF03F802A9FB}" type="pres">
      <dgm:prSet presAssocID="{A24032C9-7E2A-49E2-B00B-CFF8D07CFAE1}" presName="DropPin" presStyleLbl="alignNode1" presStyleIdx="0" presStyleCnt="4"/>
      <dgm:spPr/>
    </dgm:pt>
    <dgm:pt modelId="{CA66DE35-8D9A-46B0-B60D-7105D2D69515}" type="pres">
      <dgm:prSet presAssocID="{A24032C9-7E2A-49E2-B00B-CFF8D07CFAE1}" presName="Ellipse"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4A88632C-6595-43A2-A64A-595D9FDA918D}" type="pres">
      <dgm:prSet presAssocID="{A24032C9-7E2A-49E2-B00B-CFF8D07CFAE1}" presName="L2TextContainer" presStyleLbl="revTx" presStyleIdx="0" presStyleCnt="8">
        <dgm:presLayoutVars>
          <dgm:bulletEnabled val="1"/>
        </dgm:presLayoutVars>
      </dgm:prSet>
      <dgm:spPr/>
    </dgm:pt>
    <dgm:pt modelId="{8EA11258-6B64-4FB0-9CB6-B14105FAC824}" type="pres">
      <dgm:prSet presAssocID="{A24032C9-7E2A-49E2-B00B-CFF8D07CFAE1}" presName="L1TextContainer" presStyleLbl="revTx" presStyleIdx="1" presStyleCnt="8" custScaleX="96814" custScaleY="121707" custLinFactNeighborX="-78" custLinFactNeighborY="-5080">
        <dgm:presLayoutVars>
          <dgm:chMax val="1"/>
          <dgm:chPref val="1"/>
          <dgm:bulletEnabled val="1"/>
        </dgm:presLayoutVars>
      </dgm:prSet>
      <dgm:spPr/>
    </dgm:pt>
    <dgm:pt modelId="{35A6D753-A583-42D0-84DC-1B8AA56DD855}" type="pres">
      <dgm:prSet presAssocID="{A24032C9-7E2A-49E2-B00B-CFF8D07CFAE1}" presName="ConnectLine" presStyleLbl="sibTrans1D1" presStyleIdx="0" presStyleCnt="4" custLinFactNeighborX="-36812" custLinFactNeighborY="-2225"/>
      <dgm:spPr>
        <a:noFill/>
        <a:ln w="12700" cap="flat" cmpd="sng" algn="ctr">
          <a:solidFill>
            <a:schemeClr val="accent1">
              <a:hueOff val="0"/>
              <a:satOff val="0"/>
              <a:lumOff val="0"/>
              <a:alphaOff val="0"/>
            </a:schemeClr>
          </a:solidFill>
          <a:prstDash val="dash"/>
          <a:miter lim="800000"/>
        </a:ln>
        <a:effectLst/>
      </dgm:spPr>
    </dgm:pt>
    <dgm:pt modelId="{45BF1930-9D00-4684-A1DE-1C0F4DB4E1A4}" type="pres">
      <dgm:prSet presAssocID="{A24032C9-7E2A-49E2-B00B-CFF8D07CFAE1}" presName="EmptyPlaceHolder" presStyleCnt="0"/>
      <dgm:spPr/>
    </dgm:pt>
    <dgm:pt modelId="{82B7E590-B617-4478-A446-06BAD45E9D0B}" type="pres">
      <dgm:prSet presAssocID="{A1ABA87D-D690-408A-8AF8-4BFEEBC32001}" presName="spaceBetweenRectangles" presStyleCnt="0"/>
      <dgm:spPr/>
    </dgm:pt>
    <dgm:pt modelId="{F10F87EC-E00B-401F-AF66-39A8B40C64D1}" type="pres">
      <dgm:prSet presAssocID="{4A56D2A3-1386-426A-B8AE-0B00C1242EAC}" presName="composite" presStyleCnt="0"/>
      <dgm:spPr/>
    </dgm:pt>
    <dgm:pt modelId="{5FA35084-526F-4EBF-8543-F4425DF4CA19}" type="pres">
      <dgm:prSet presAssocID="{4A56D2A3-1386-426A-B8AE-0B00C1242EAC}" presName="ConnectorPoint" presStyleLbl="ln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3C8B2F4-5535-4219-9BDF-F90E1A9D90F4}" type="pres">
      <dgm:prSet presAssocID="{4A56D2A3-1386-426A-B8AE-0B00C1242EAC}" presName="DropPinPlaceHolder" presStyleCnt="0"/>
      <dgm:spPr/>
    </dgm:pt>
    <dgm:pt modelId="{007242A9-5678-452F-ACC9-52B58B3B87D5}" type="pres">
      <dgm:prSet presAssocID="{4A56D2A3-1386-426A-B8AE-0B00C1242EAC}" presName="DropPin" presStyleLbl="alignNode1" presStyleIdx="1" presStyleCnt="4"/>
      <dgm:spPr/>
    </dgm:pt>
    <dgm:pt modelId="{5A15B3DD-CCEF-4441-941E-732C84F2BA51}" type="pres">
      <dgm:prSet presAssocID="{4A56D2A3-1386-426A-B8AE-0B00C1242EAC}" presName="Ellipse"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3EAD7540-8E8B-40D1-A5A1-0B2A501CA5B4}" type="pres">
      <dgm:prSet presAssocID="{4A56D2A3-1386-426A-B8AE-0B00C1242EAC}" presName="L2TextContainer" presStyleLbl="revTx" presStyleIdx="2" presStyleCnt="8">
        <dgm:presLayoutVars>
          <dgm:bulletEnabled val="1"/>
        </dgm:presLayoutVars>
      </dgm:prSet>
      <dgm:spPr/>
    </dgm:pt>
    <dgm:pt modelId="{1F878B6E-4D99-421E-8DBE-D3215DBC9372}" type="pres">
      <dgm:prSet presAssocID="{4A56D2A3-1386-426A-B8AE-0B00C1242EAC}" presName="L1TextContainer" presStyleLbl="revTx" presStyleIdx="3" presStyleCnt="8" custScaleY="75949" custLinFactNeighborX="3043" custLinFactNeighborY="-5259">
        <dgm:presLayoutVars>
          <dgm:chMax val="1"/>
          <dgm:chPref val="1"/>
          <dgm:bulletEnabled val="1"/>
        </dgm:presLayoutVars>
      </dgm:prSet>
      <dgm:spPr/>
    </dgm:pt>
    <dgm:pt modelId="{04998DF0-FEBE-4561-8F43-FFFD7B48BD2D}" type="pres">
      <dgm:prSet presAssocID="{4A56D2A3-1386-426A-B8AE-0B00C1242EAC}" presName="ConnectLine" presStyleLbl="sibTrans1D1" presStyleIdx="1" presStyleCnt="4"/>
      <dgm:spPr>
        <a:noFill/>
        <a:ln w="12700" cap="flat" cmpd="sng" algn="ctr">
          <a:solidFill>
            <a:schemeClr val="accent1">
              <a:hueOff val="0"/>
              <a:satOff val="0"/>
              <a:lumOff val="0"/>
              <a:alphaOff val="0"/>
            </a:schemeClr>
          </a:solidFill>
          <a:prstDash val="dash"/>
          <a:miter lim="800000"/>
        </a:ln>
        <a:effectLst/>
      </dgm:spPr>
    </dgm:pt>
    <dgm:pt modelId="{E257A35E-091F-48B7-80DD-E9010B894154}" type="pres">
      <dgm:prSet presAssocID="{4A56D2A3-1386-426A-B8AE-0B00C1242EAC}" presName="EmptyPlaceHolder" presStyleCnt="0"/>
      <dgm:spPr/>
    </dgm:pt>
    <dgm:pt modelId="{BDEEFEAD-2970-4ABE-8EB0-E2F3F11A183F}" type="pres">
      <dgm:prSet presAssocID="{213381F9-DD07-418D-BE14-471F1593686F}" presName="spaceBetweenRectangles" presStyleCnt="0"/>
      <dgm:spPr/>
    </dgm:pt>
    <dgm:pt modelId="{C5033EFD-7E0B-4866-BEF6-54BFD45BE9A4}" type="pres">
      <dgm:prSet presAssocID="{99AC3309-E230-4A61-AD0B-E9D57F2D9C59}" presName="composite" presStyleCnt="0"/>
      <dgm:spPr/>
    </dgm:pt>
    <dgm:pt modelId="{E2A28E7E-E10C-4D6C-8E81-2DEA4602A288}" type="pres">
      <dgm:prSet presAssocID="{99AC3309-E230-4A61-AD0B-E9D57F2D9C59}" presName="ConnectorPoint" presStyleLbl="ln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EB4AB7A-8F33-4388-A746-9ADF52B6F524}" type="pres">
      <dgm:prSet presAssocID="{99AC3309-E230-4A61-AD0B-E9D57F2D9C59}" presName="DropPinPlaceHolder" presStyleCnt="0"/>
      <dgm:spPr/>
    </dgm:pt>
    <dgm:pt modelId="{2DC12B92-901B-4D20-837E-BCD58AF1AA61}" type="pres">
      <dgm:prSet presAssocID="{99AC3309-E230-4A61-AD0B-E9D57F2D9C59}" presName="DropPin" presStyleLbl="alignNode1" presStyleIdx="2" presStyleCnt="4" custLinFactX="6555" custLinFactNeighborX="100000" custLinFactNeighborY="1272"/>
      <dgm:spPr/>
    </dgm:pt>
    <dgm:pt modelId="{DE3F6182-725C-4FA7-8F4E-3BD4B759E0D1}" type="pres">
      <dgm:prSet presAssocID="{99AC3309-E230-4A61-AD0B-E9D57F2D9C59}" presName="Ellipse"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4B95D3D0-B25D-4D29-A156-C47FD49DB760}" type="pres">
      <dgm:prSet presAssocID="{99AC3309-E230-4A61-AD0B-E9D57F2D9C59}" presName="L2TextContainer" presStyleLbl="revTx" presStyleIdx="4" presStyleCnt="8">
        <dgm:presLayoutVars>
          <dgm:bulletEnabled val="1"/>
        </dgm:presLayoutVars>
      </dgm:prSet>
      <dgm:spPr/>
    </dgm:pt>
    <dgm:pt modelId="{3F756337-0068-41DE-B01D-CFC7794EC6C7}" type="pres">
      <dgm:prSet presAssocID="{99AC3309-E230-4A61-AD0B-E9D57F2D9C59}" presName="L1TextContainer" presStyleLbl="revTx" presStyleIdx="5" presStyleCnt="8" custScaleX="96843" custLinFactNeighborX="15087" custLinFactNeighborY="-1671">
        <dgm:presLayoutVars>
          <dgm:chMax val="1"/>
          <dgm:chPref val="1"/>
          <dgm:bulletEnabled val="1"/>
        </dgm:presLayoutVars>
      </dgm:prSet>
      <dgm:spPr/>
    </dgm:pt>
    <dgm:pt modelId="{43650C8B-5B2A-4322-BA94-CAB4CA9CFB53}" type="pres">
      <dgm:prSet presAssocID="{99AC3309-E230-4A61-AD0B-E9D57F2D9C59}" presName="ConnectLine" presStyleLbl="sibTrans1D1" presStyleIdx="2" presStyleCnt="4" custLinFactX="761042" custLinFactNeighborX="800000" custLinFactNeighborY="639"/>
      <dgm:spPr>
        <a:noFill/>
        <a:ln w="12700" cap="flat" cmpd="sng" algn="ctr">
          <a:solidFill>
            <a:schemeClr val="accent1">
              <a:hueOff val="0"/>
              <a:satOff val="0"/>
              <a:lumOff val="0"/>
              <a:alphaOff val="0"/>
            </a:schemeClr>
          </a:solidFill>
          <a:prstDash val="dash"/>
          <a:miter lim="800000"/>
        </a:ln>
        <a:effectLst/>
      </dgm:spPr>
    </dgm:pt>
    <dgm:pt modelId="{49C7C70D-7C47-4DA9-A089-F0F49C130312}" type="pres">
      <dgm:prSet presAssocID="{99AC3309-E230-4A61-AD0B-E9D57F2D9C59}" presName="EmptyPlaceHolder" presStyleCnt="0"/>
      <dgm:spPr/>
    </dgm:pt>
    <dgm:pt modelId="{95F6276C-EC43-4858-88D7-FDCEA1B4000A}" type="pres">
      <dgm:prSet presAssocID="{F9C86459-0637-428C-A74B-A58B3BDDEB03}" presName="spaceBetweenRectangles" presStyleCnt="0"/>
      <dgm:spPr/>
    </dgm:pt>
    <dgm:pt modelId="{F98A608B-9936-409F-8C6E-D180403A9B3A}" type="pres">
      <dgm:prSet presAssocID="{62F5CF1D-A51F-4730-94B1-8026DED4AD37}" presName="composite" presStyleCnt="0"/>
      <dgm:spPr/>
    </dgm:pt>
    <dgm:pt modelId="{13B654AF-0CD3-4F94-8468-3A429F5A5D20}" type="pres">
      <dgm:prSet presAssocID="{62F5CF1D-A51F-4730-94B1-8026DED4AD37}" presName="ConnectorPoint" presStyleLbl="ln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E7904F2-ED79-4B54-AE1D-7B14DC0D8002}" type="pres">
      <dgm:prSet presAssocID="{62F5CF1D-A51F-4730-94B1-8026DED4AD37}" presName="DropPinPlaceHolder" presStyleCnt="0"/>
      <dgm:spPr/>
    </dgm:pt>
    <dgm:pt modelId="{CCBDB433-92FE-473F-9879-3F2CA7EB466A}" type="pres">
      <dgm:prSet presAssocID="{62F5CF1D-A51F-4730-94B1-8026DED4AD37}" presName="DropPin" presStyleLbl="alignNode1" presStyleIdx="3" presStyleCnt="4"/>
      <dgm:spPr/>
    </dgm:pt>
    <dgm:pt modelId="{DF120845-02EE-4357-AB96-4A21ED1B032D}" type="pres">
      <dgm:prSet presAssocID="{62F5CF1D-A51F-4730-94B1-8026DED4AD37}" presName="Ellipse"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6F1964B0-07C6-4027-A8D6-94EDA148048E}" type="pres">
      <dgm:prSet presAssocID="{62F5CF1D-A51F-4730-94B1-8026DED4AD37}" presName="L2TextContainer" presStyleLbl="revTx" presStyleIdx="6" presStyleCnt="8">
        <dgm:presLayoutVars>
          <dgm:bulletEnabled val="1"/>
        </dgm:presLayoutVars>
      </dgm:prSet>
      <dgm:spPr/>
    </dgm:pt>
    <dgm:pt modelId="{46A9578C-38F5-409B-A334-A9D9A6163353}" type="pres">
      <dgm:prSet presAssocID="{62F5CF1D-A51F-4730-94B1-8026DED4AD37}" presName="L1TextContainer" presStyleLbl="revTx" presStyleIdx="7" presStyleCnt="8" custScaleY="138455" custLinFactNeighborX="2963" custLinFactNeighborY="4600">
        <dgm:presLayoutVars>
          <dgm:chMax val="1"/>
          <dgm:chPref val="1"/>
          <dgm:bulletEnabled val="1"/>
        </dgm:presLayoutVars>
      </dgm:prSet>
      <dgm:spPr/>
    </dgm:pt>
    <dgm:pt modelId="{59AC2975-D7D1-4982-BB50-5B5DD5ABC8CC}" type="pres">
      <dgm:prSet presAssocID="{62F5CF1D-A51F-4730-94B1-8026DED4AD37}" presName="ConnectLine" presStyleLbl="sibTrans1D1" presStyleIdx="3" presStyleCnt="4" custLinFactNeighborX="-13620" custLinFactNeighborY="3505"/>
      <dgm:spPr>
        <a:noFill/>
        <a:ln w="12700" cap="flat" cmpd="sng" algn="ctr">
          <a:solidFill>
            <a:schemeClr val="accent1">
              <a:hueOff val="0"/>
              <a:satOff val="0"/>
              <a:lumOff val="0"/>
              <a:alphaOff val="0"/>
            </a:schemeClr>
          </a:solidFill>
          <a:prstDash val="dash"/>
          <a:miter lim="800000"/>
        </a:ln>
        <a:effectLst/>
      </dgm:spPr>
    </dgm:pt>
    <dgm:pt modelId="{AEB3D924-6D49-4A9C-8264-08F162644716}" type="pres">
      <dgm:prSet presAssocID="{62F5CF1D-A51F-4730-94B1-8026DED4AD37}" presName="EmptyPlaceHolder" presStyleCnt="0"/>
      <dgm:spPr/>
    </dgm:pt>
  </dgm:ptLst>
  <dgm:cxnLst>
    <dgm:cxn modelId="{97EB430D-EF8C-4110-98AC-7187F2933A37}" type="presOf" srcId="{00B09359-478B-44DE-87B4-4FC9EAD62E29}" destId="{4A88632C-6595-43A2-A64A-595D9FDA918D}" srcOrd="0" destOrd="3" presId="urn:microsoft.com/office/officeart/2017/3/layout/DropPinTimeline"/>
    <dgm:cxn modelId="{25128B12-EA5A-467B-BFCF-71603D3E5233}" srcId="{A24032C9-7E2A-49E2-B00B-CFF8D07CFAE1}" destId="{206EAAD8-2B75-4680-83E3-6BF5C366B715}" srcOrd="1" destOrd="0" parTransId="{8A862133-1D5B-4A34-837F-BF4CB6358730}" sibTransId="{FF3F447A-CBA7-475D-A483-C833352EC061}"/>
    <dgm:cxn modelId="{9079B619-65FE-47B3-B272-3E584E5658B9}" type="presOf" srcId="{36A57130-8CD6-48B9-8AC7-9C4A829DF747}" destId="{4A88632C-6595-43A2-A64A-595D9FDA918D}" srcOrd="0" destOrd="4" presId="urn:microsoft.com/office/officeart/2017/3/layout/DropPinTimeline"/>
    <dgm:cxn modelId="{52AD441A-01CA-476B-BD69-AC1C032AB9CD}" srcId="{62F5CF1D-A51F-4730-94B1-8026DED4AD37}" destId="{AD49AC71-C439-40AC-A1E7-8B44A8485FA7}" srcOrd="0" destOrd="0" parTransId="{4FE38F0D-A0C9-40EF-A3FB-2E9063A2A3A1}" sibTransId="{1599101C-FCD3-478F-BD62-4C901E4CE961}"/>
    <dgm:cxn modelId="{B159F21B-524D-4903-AD2E-37E449690980}" srcId="{4A56D2A3-1386-426A-B8AE-0B00C1242EAC}" destId="{8C787165-FDEA-499B-8E4C-BF00C9BE89F7}" srcOrd="3" destOrd="0" parTransId="{E1AC4517-0513-4468-B28A-F0B644B28D82}" sibTransId="{2F5F38BF-AB8C-48E3-BF06-0FBAF4770993}"/>
    <dgm:cxn modelId="{2B680D1D-A145-426C-A875-2721F908956D}" type="presOf" srcId="{7522A8CC-374E-4C31-8D89-A5302B43B98D}" destId="{4B95D3D0-B25D-4D29-A156-C47FD49DB760}" srcOrd="0" destOrd="2" presId="urn:microsoft.com/office/officeart/2017/3/layout/DropPinTimeline"/>
    <dgm:cxn modelId="{78ABB322-96AB-4C0E-BB8E-AB22CA72EB43}" type="presOf" srcId="{40899868-F73D-486F-81FB-E89EBD35F7B5}" destId="{6F1964B0-07C6-4027-A8D6-94EDA148048E}" srcOrd="0" destOrd="5" presId="urn:microsoft.com/office/officeart/2017/3/layout/DropPinTimeline"/>
    <dgm:cxn modelId="{E47F3026-40CE-49FF-875F-DA5067AF4C7F}" type="presOf" srcId="{AD49AC71-C439-40AC-A1E7-8B44A8485FA7}" destId="{6F1964B0-07C6-4027-A8D6-94EDA148048E}" srcOrd="0" destOrd="0" presId="urn:microsoft.com/office/officeart/2017/3/layout/DropPinTimeline"/>
    <dgm:cxn modelId="{7E7D6328-CE82-423B-8A97-69CDB9C47B60}" type="presOf" srcId="{4FC777EE-3C40-47D1-98B6-2D030582E9FB}" destId="{4A88632C-6595-43A2-A64A-595D9FDA918D}" srcOrd="0" destOrd="0" presId="urn:microsoft.com/office/officeart/2017/3/layout/DropPinTimeline"/>
    <dgm:cxn modelId="{B0749D28-DBBC-4AC9-B43C-F1573F30D01A}" type="presOf" srcId="{DEF68505-33C3-4933-B7B9-370E619044E0}" destId="{3EAD7540-8E8B-40D1-A5A1-0B2A501CA5B4}" srcOrd="0" destOrd="1" presId="urn:microsoft.com/office/officeart/2017/3/layout/DropPinTimeline"/>
    <dgm:cxn modelId="{D238802A-1CF2-41F4-B5D0-0A5AF225CF94}" type="presOf" srcId="{786B7EFF-0114-4396-B5EB-3CD2E0BA12BB}" destId="{3EAD7540-8E8B-40D1-A5A1-0B2A501CA5B4}" srcOrd="0" destOrd="0" presId="urn:microsoft.com/office/officeart/2017/3/layout/DropPinTimeline"/>
    <dgm:cxn modelId="{0B95532D-AE89-418D-8F7E-337852CB8CD2}" type="presOf" srcId="{AAD5CA5C-FC39-45C3-9633-EB8CE0EC14C4}" destId="{3EAD7540-8E8B-40D1-A5A1-0B2A501CA5B4}" srcOrd="0" destOrd="2" presId="urn:microsoft.com/office/officeart/2017/3/layout/DropPinTimeline"/>
    <dgm:cxn modelId="{95851B2E-8E30-4228-9165-DB513509A82C}" type="presOf" srcId="{3448327E-92C2-4441-AB0F-DBD89B6915FF}" destId="{6F1964B0-07C6-4027-A8D6-94EDA148048E}" srcOrd="0" destOrd="4" presId="urn:microsoft.com/office/officeart/2017/3/layout/DropPinTimeline"/>
    <dgm:cxn modelId="{9EE0922F-7937-4A9A-A275-4AFA4FEB9F2D}" type="presOf" srcId="{4A56D2A3-1386-426A-B8AE-0B00C1242EAC}" destId="{1F878B6E-4D99-421E-8DBE-D3215DBC9372}" srcOrd="0" destOrd="0" presId="urn:microsoft.com/office/officeart/2017/3/layout/DropPinTimeline"/>
    <dgm:cxn modelId="{D20A6B39-EEBF-4BBB-A9D5-4BA4FA270702}" type="presOf" srcId="{5CC3CB7B-2A5D-41E4-8226-31E3C6F4AC7F}" destId="{4A88632C-6595-43A2-A64A-595D9FDA918D}" srcOrd="0" destOrd="2" presId="urn:microsoft.com/office/officeart/2017/3/layout/DropPinTimeline"/>
    <dgm:cxn modelId="{3C9CB73C-9EC4-4A71-9A4A-F27584F0659A}" srcId="{A24032C9-7E2A-49E2-B00B-CFF8D07CFAE1}" destId="{5CC3CB7B-2A5D-41E4-8226-31E3C6F4AC7F}" srcOrd="2" destOrd="0" parTransId="{33489D41-D160-4A1B-8F24-5CCE1EDF462A}" sibTransId="{6E6E6BEC-9E61-4505-8484-C42BA7544937}"/>
    <dgm:cxn modelId="{EF6E2E40-C89C-483E-BEA2-5D11D7259EFF}" type="presOf" srcId="{9CE27C53-026C-4CBD-9D32-1423993F7EC2}" destId="{E3242C28-22B6-4AD4-B4EC-CB1AE45E257D}" srcOrd="0" destOrd="0" presId="urn:microsoft.com/office/officeart/2017/3/layout/DropPinTimeline"/>
    <dgm:cxn modelId="{87B05C61-9855-4B15-B823-FAEAD9ADF9B7}" srcId="{99AC3309-E230-4A61-AD0B-E9D57F2D9C59}" destId="{2AE34638-22C7-4C75-9FDE-86BD50ED7AAD}" srcOrd="1" destOrd="0" parTransId="{0D4FFDED-F86A-4A4B-A255-374180B4A1FE}" sibTransId="{1197D05F-4FAD-42D2-A805-C1283085AE70}"/>
    <dgm:cxn modelId="{68A5F741-4945-48DE-894C-682A076F83E8}" srcId="{9CE27C53-026C-4CBD-9D32-1423993F7EC2}" destId="{62F5CF1D-A51F-4730-94B1-8026DED4AD37}" srcOrd="3" destOrd="0" parTransId="{65D7B336-7AF3-4EA2-8AD4-A9BA1719ACC7}" sibTransId="{86BC8195-3CFB-4AC7-BB5F-8AAC6C6031AF}"/>
    <dgm:cxn modelId="{FF05D363-CC3C-4370-AB37-DF38CDAF7D59}" srcId="{62F5CF1D-A51F-4730-94B1-8026DED4AD37}" destId="{40899868-F73D-486F-81FB-E89EBD35F7B5}" srcOrd="5" destOrd="0" parTransId="{5E52D770-8395-4877-A426-7348D42D161C}" sibTransId="{05978E62-B4D2-48A9-9BD1-D6D5CA97202E}"/>
    <dgm:cxn modelId="{DE173C68-1715-4C45-AA8F-F81DB767A597}" type="presOf" srcId="{206EAAD8-2B75-4680-83E3-6BF5C366B715}" destId="{4A88632C-6595-43A2-A64A-595D9FDA918D}" srcOrd="0" destOrd="1" presId="urn:microsoft.com/office/officeart/2017/3/layout/DropPinTimeline"/>
    <dgm:cxn modelId="{072E674D-7222-4AAC-AD94-B460B80D5F15}" srcId="{62F5CF1D-A51F-4730-94B1-8026DED4AD37}" destId="{37231E9B-155D-4023-BD59-E6BC993EF549}" srcOrd="1" destOrd="0" parTransId="{1AEDA83E-4638-428C-A89C-050BC235925E}" sibTransId="{9BA4B856-1356-43F1-A461-A5695BEC1128}"/>
    <dgm:cxn modelId="{EEAD5E4F-C878-4B87-B330-19642491B21F}" type="presOf" srcId="{5763BB67-6BFD-4C57-B69B-8D6988FE773E}" destId="{6F1964B0-07C6-4027-A8D6-94EDA148048E}" srcOrd="0" destOrd="2" presId="urn:microsoft.com/office/officeart/2017/3/layout/DropPinTimeline"/>
    <dgm:cxn modelId="{6DB6EE6F-1D1F-4E21-B166-A5C4BBC4D947}" srcId="{99AC3309-E230-4A61-AD0B-E9D57F2D9C59}" destId="{2F1A824C-38CE-495A-BC53-69031670DE4D}" srcOrd="4" destOrd="0" parTransId="{02A4DDEF-C66A-431F-ADC0-387BF184D7AE}" sibTransId="{F45FABCA-26AA-424A-80A5-7B6CC7B11FE0}"/>
    <dgm:cxn modelId="{11C5A550-1D51-4700-A2FB-C17F9615BB5A}" srcId="{9CE27C53-026C-4CBD-9D32-1423993F7EC2}" destId="{99AC3309-E230-4A61-AD0B-E9D57F2D9C59}" srcOrd="2" destOrd="0" parTransId="{661B6F94-1EBC-4CC0-B073-BFA81814F920}" sibTransId="{F9C86459-0637-428C-A74B-A58B3BDDEB03}"/>
    <dgm:cxn modelId="{AADCCA75-8677-4146-AF6D-74B349FFFF6C}" type="presOf" srcId="{8C787165-FDEA-499B-8E4C-BF00C9BE89F7}" destId="{3EAD7540-8E8B-40D1-A5A1-0B2A501CA5B4}" srcOrd="0" destOrd="3" presId="urn:microsoft.com/office/officeart/2017/3/layout/DropPinTimeline"/>
    <dgm:cxn modelId="{CFBB7176-44D6-4235-B8D2-C0EEF9094D30}" srcId="{99AC3309-E230-4A61-AD0B-E9D57F2D9C59}" destId="{ACB2B194-7D09-4D82-8876-2AF183AD528E}" srcOrd="0" destOrd="0" parTransId="{9B821447-ED96-4CF8-9737-C53DE76427FF}" sibTransId="{1C94566A-4AB5-4193-AF73-2BA389643197}"/>
    <dgm:cxn modelId="{4E6A9C77-0FCA-44CB-AB9F-9043C65036FD}" type="presOf" srcId="{62F5CF1D-A51F-4730-94B1-8026DED4AD37}" destId="{46A9578C-38F5-409B-A334-A9D9A6163353}" srcOrd="0" destOrd="0" presId="urn:microsoft.com/office/officeart/2017/3/layout/DropPinTimeline"/>
    <dgm:cxn modelId="{BE51B877-4EEB-4A15-8226-F3D5C116FDE4}" srcId="{9CE27C53-026C-4CBD-9D32-1423993F7EC2}" destId="{A24032C9-7E2A-49E2-B00B-CFF8D07CFAE1}" srcOrd="0" destOrd="0" parTransId="{36A3376A-8BFF-40A7-8492-1EAEBC2D4CE8}" sibTransId="{A1ABA87D-D690-408A-8AF8-4BFEEBC32001}"/>
    <dgm:cxn modelId="{C3831659-AAEF-4D50-890C-6024149E1BAA}" srcId="{99AC3309-E230-4A61-AD0B-E9D57F2D9C59}" destId="{898FEB03-CC9D-4C7E-9B02-392A92C07FCE}" srcOrd="5" destOrd="0" parTransId="{0EF14C34-1F7E-42C6-ADEF-9A3FEF9CAB9D}" sibTransId="{48B60457-DB7C-4788-9F5E-F483BB8B4FAF}"/>
    <dgm:cxn modelId="{99544080-5DF9-4B58-838F-7AC676F0B638}" srcId="{9CE27C53-026C-4CBD-9D32-1423993F7EC2}" destId="{4A56D2A3-1386-426A-B8AE-0B00C1242EAC}" srcOrd="1" destOrd="0" parTransId="{C2B3F8C5-340A-48E7-80FA-02FBDB74197A}" sibTransId="{213381F9-DD07-418D-BE14-471F1593686F}"/>
    <dgm:cxn modelId="{CC0F1586-F1C2-41D6-89BC-1DCC70FF29BF}" type="presOf" srcId="{898FEB03-CC9D-4C7E-9B02-392A92C07FCE}" destId="{4B95D3D0-B25D-4D29-A156-C47FD49DB760}" srcOrd="0" destOrd="5" presId="urn:microsoft.com/office/officeart/2017/3/layout/DropPinTimeline"/>
    <dgm:cxn modelId="{A19BA08D-637F-4EEE-AA3C-BCC7D1D50721}" srcId="{99AC3309-E230-4A61-AD0B-E9D57F2D9C59}" destId="{7522A8CC-374E-4C31-8D89-A5302B43B98D}" srcOrd="2" destOrd="0" parTransId="{500787AC-91C0-413C-815E-A5EA66061168}" sibTransId="{48AD339D-3729-4E12-B40E-8A0CF43BF934}"/>
    <dgm:cxn modelId="{5EF53692-E64B-4E33-914F-2C23BE22FB3A}" srcId="{62F5CF1D-A51F-4730-94B1-8026DED4AD37}" destId="{E77699FD-3B8C-4054-AF61-65BD4EDF11F1}" srcOrd="6" destOrd="0" parTransId="{3D3E5A43-2720-4FFD-8995-B4990B68DEC1}" sibTransId="{9B142093-0D76-41C1-AD75-4DEAE8DB2DBB}"/>
    <dgm:cxn modelId="{41CAC09D-EFFB-4BD5-96F6-5A910D54650A}" type="presOf" srcId="{99AC3309-E230-4A61-AD0B-E9D57F2D9C59}" destId="{3F756337-0068-41DE-B01D-CFC7794EC6C7}" srcOrd="0" destOrd="0" presId="urn:microsoft.com/office/officeart/2017/3/layout/DropPinTimeline"/>
    <dgm:cxn modelId="{D5FA4BA0-225E-45DF-83DA-14994E38BFC2}" srcId="{62F5CF1D-A51F-4730-94B1-8026DED4AD37}" destId="{5763BB67-6BFD-4C57-B69B-8D6988FE773E}" srcOrd="2" destOrd="0" parTransId="{AAB4B5BD-5CF1-45D9-A232-139D5E347F2C}" sibTransId="{C53BB1CE-D399-4847-82EA-5CCC7256A88D}"/>
    <dgm:cxn modelId="{C8AE84A1-CC22-4BBE-8E78-A8F42B6A8CED}" srcId="{4A56D2A3-1386-426A-B8AE-0B00C1242EAC}" destId="{AAD5CA5C-FC39-45C3-9633-EB8CE0EC14C4}" srcOrd="2" destOrd="0" parTransId="{20201999-B6C9-4C82-B990-2261DFE15807}" sibTransId="{A7C3F7A8-209A-4DE9-A51D-1C9D1655C8B1}"/>
    <dgm:cxn modelId="{C14B51A8-8198-434D-99E7-5003EAE7A5F7}" type="presOf" srcId="{A24032C9-7E2A-49E2-B00B-CFF8D07CFAE1}" destId="{8EA11258-6B64-4FB0-9CB6-B14105FAC824}" srcOrd="0" destOrd="0" presId="urn:microsoft.com/office/officeart/2017/3/layout/DropPinTimeline"/>
    <dgm:cxn modelId="{1E7AF4AB-44E5-4445-ACB1-2DDF7DE78D69}" srcId="{99AC3309-E230-4A61-AD0B-E9D57F2D9C59}" destId="{FAEA3F2E-0D0C-4690-939D-F2E40066384B}" srcOrd="3" destOrd="0" parTransId="{35E77E6C-E184-4B31-B3EA-570E717B656E}" sibTransId="{CE239AC5-F8AF-4702-9CEF-8E55052CFA34}"/>
    <dgm:cxn modelId="{C52BD5AC-D415-4C51-9515-6640B3108BA8}" type="presOf" srcId="{2AE34638-22C7-4C75-9FDE-86BD50ED7AAD}" destId="{4B95D3D0-B25D-4D29-A156-C47FD49DB760}" srcOrd="0" destOrd="1" presId="urn:microsoft.com/office/officeart/2017/3/layout/DropPinTimeline"/>
    <dgm:cxn modelId="{A6E21FAD-1799-4D15-933A-6D51D89056E5}" type="presOf" srcId="{37231E9B-155D-4023-BD59-E6BC993EF549}" destId="{6F1964B0-07C6-4027-A8D6-94EDA148048E}" srcOrd="0" destOrd="1" presId="urn:microsoft.com/office/officeart/2017/3/layout/DropPinTimeline"/>
    <dgm:cxn modelId="{393A75B9-1FA0-4066-9020-98190770A3DB}" type="presOf" srcId="{0FD13BDB-7F5E-4A99-835C-92164219AB4A}" destId="{4B95D3D0-B25D-4D29-A156-C47FD49DB760}" srcOrd="0" destOrd="6" presId="urn:microsoft.com/office/officeart/2017/3/layout/DropPinTimeline"/>
    <dgm:cxn modelId="{6A2463BC-8DD2-4428-944B-FDCA53D694CD}" type="presOf" srcId="{2F1A824C-38CE-495A-BC53-69031670DE4D}" destId="{4B95D3D0-B25D-4D29-A156-C47FD49DB760}" srcOrd="0" destOrd="4" presId="urn:microsoft.com/office/officeart/2017/3/layout/DropPinTimeline"/>
    <dgm:cxn modelId="{C5AD49C2-B071-4A99-A6A6-E7EBFF8C4625}" srcId="{4A56D2A3-1386-426A-B8AE-0B00C1242EAC}" destId="{DEF68505-33C3-4933-B7B9-370E619044E0}" srcOrd="1" destOrd="0" parTransId="{2CBF7A2E-A50B-447C-ABD6-84E0C05F1B1C}" sibTransId="{C44D67CA-C8B4-4CB9-9CF0-073A2C81F2FF}"/>
    <dgm:cxn modelId="{DD13DCC4-E8F5-423D-A6A4-B9160EDE4021}" srcId="{4A56D2A3-1386-426A-B8AE-0B00C1242EAC}" destId="{786B7EFF-0114-4396-B5EB-3CD2E0BA12BB}" srcOrd="0" destOrd="0" parTransId="{BAB8425C-43D8-496D-BF95-D027A7BD15A7}" sibTransId="{DB774E51-8422-4A74-93EF-A58DB9D141EA}"/>
    <dgm:cxn modelId="{42C524C7-EFED-4B54-B98A-A58438EB9ABB}" type="presOf" srcId="{ACB2B194-7D09-4D82-8876-2AF183AD528E}" destId="{4B95D3D0-B25D-4D29-A156-C47FD49DB760}" srcOrd="0" destOrd="0" presId="urn:microsoft.com/office/officeart/2017/3/layout/DropPinTimeline"/>
    <dgm:cxn modelId="{129944C7-0E84-4856-A6B4-6A09627BCA01}" srcId="{62F5CF1D-A51F-4730-94B1-8026DED4AD37}" destId="{3448327E-92C2-4441-AB0F-DBD89B6915FF}" srcOrd="4" destOrd="0" parTransId="{E8BD801A-9A3A-43D8-A5A6-7EAE54B46C4E}" sibTransId="{0AF832FE-A7C3-404B-BC5A-EF24A5AAF626}"/>
    <dgm:cxn modelId="{2F4AF6C7-9C38-4304-AE15-C49F1BBD6B73}" type="presOf" srcId="{FAEA3F2E-0D0C-4690-939D-F2E40066384B}" destId="{4B95D3D0-B25D-4D29-A156-C47FD49DB760}" srcOrd="0" destOrd="3" presId="urn:microsoft.com/office/officeart/2017/3/layout/DropPinTimeline"/>
    <dgm:cxn modelId="{23C722C9-3B78-4156-ABB2-8A35DC9638D6}" type="presOf" srcId="{E77699FD-3B8C-4054-AF61-65BD4EDF11F1}" destId="{6F1964B0-07C6-4027-A8D6-94EDA148048E}" srcOrd="0" destOrd="6" presId="urn:microsoft.com/office/officeart/2017/3/layout/DropPinTimeline"/>
    <dgm:cxn modelId="{2BCC0ECF-CE78-4B6E-B93E-6862B82DA5BC}" srcId="{A24032C9-7E2A-49E2-B00B-CFF8D07CFAE1}" destId="{4FC777EE-3C40-47D1-98B6-2D030582E9FB}" srcOrd="0" destOrd="0" parTransId="{5AB34EC6-024B-4042-B4CB-53412754534A}" sibTransId="{2FE3D04F-C55D-44A6-B866-B039C3414172}"/>
    <dgm:cxn modelId="{AEBD15D2-6BAC-476D-9666-73847732081A}" srcId="{A24032C9-7E2A-49E2-B00B-CFF8D07CFAE1}" destId="{00B09359-478B-44DE-87B4-4FC9EAD62E29}" srcOrd="3" destOrd="0" parTransId="{0433E4E9-22BB-46DF-A503-CD48A7193053}" sibTransId="{170A623F-A5AF-4F04-B367-30BB950608F4}"/>
    <dgm:cxn modelId="{CB9A37D5-040C-4FAF-8D22-84F52EDCAC7D}" srcId="{62F5CF1D-A51F-4730-94B1-8026DED4AD37}" destId="{6BA950F2-E0A0-4C62-9783-F5E1AF907515}" srcOrd="3" destOrd="0" parTransId="{721FAC87-01A1-4CDD-B359-E3797412F496}" sibTransId="{DD162674-2780-49B8-8A4F-738D4F7746BD}"/>
    <dgm:cxn modelId="{F20912E1-F605-4AA4-ABEA-9FF206882C29}" srcId="{A24032C9-7E2A-49E2-B00B-CFF8D07CFAE1}" destId="{36A57130-8CD6-48B9-8AC7-9C4A829DF747}" srcOrd="4" destOrd="0" parTransId="{4B9FA994-0900-4600-B889-1045225B91D3}" sibTransId="{BE186ADE-10E3-468B-A661-6BE80FFBCD73}"/>
    <dgm:cxn modelId="{35DF09EC-27BA-4F9B-B782-C31804FDBF2B}" srcId="{99AC3309-E230-4A61-AD0B-E9D57F2D9C59}" destId="{0FD13BDB-7F5E-4A99-835C-92164219AB4A}" srcOrd="6" destOrd="0" parTransId="{D6C3D187-D693-41FB-9737-A722B1049839}" sibTransId="{26AFA043-C554-4BB7-9C90-65B7EB0363E6}"/>
    <dgm:cxn modelId="{604A1DFC-D989-47C6-A445-49A55F70BE5F}" type="presOf" srcId="{6BA950F2-E0A0-4C62-9783-F5E1AF907515}" destId="{6F1964B0-07C6-4027-A8D6-94EDA148048E}" srcOrd="0" destOrd="3" presId="urn:microsoft.com/office/officeart/2017/3/layout/DropPinTimeline"/>
    <dgm:cxn modelId="{4C2B1313-1B38-415C-B475-E99B057B90B3}" type="presParOf" srcId="{E3242C28-22B6-4AD4-B4EC-CB1AE45E257D}" destId="{E11B8234-7D8A-41E6-A58F-BCDB5C9FB764}" srcOrd="0" destOrd="0" presId="urn:microsoft.com/office/officeart/2017/3/layout/DropPinTimeline"/>
    <dgm:cxn modelId="{DE041F26-89AF-4FF1-9BA8-2CD1B80395AB}" type="presParOf" srcId="{E3242C28-22B6-4AD4-B4EC-CB1AE45E257D}" destId="{1A7FAAFA-89EE-47F6-831F-D3817FA1754C}" srcOrd="1" destOrd="0" presId="urn:microsoft.com/office/officeart/2017/3/layout/DropPinTimeline"/>
    <dgm:cxn modelId="{49C2F220-1DFC-4F04-9098-634C725061EB}" type="presParOf" srcId="{1A7FAAFA-89EE-47F6-831F-D3817FA1754C}" destId="{9A4D9765-1EF7-454D-965D-D182904F2558}" srcOrd="0" destOrd="0" presId="urn:microsoft.com/office/officeart/2017/3/layout/DropPinTimeline"/>
    <dgm:cxn modelId="{0BA0EF57-448B-45A6-812C-3CFBD824C921}" type="presParOf" srcId="{9A4D9765-1EF7-454D-965D-D182904F2558}" destId="{32CB73AE-A954-43D2-BC8A-22FB6D8A1F52}" srcOrd="0" destOrd="0" presId="urn:microsoft.com/office/officeart/2017/3/layout/DropPinTimeline"/>
    <dgm:cxn modelId="{FDE368A3-1A34-4B91-9AE3-0C62A0ACBBB3}" type="presParOf" srcId="{9A4D9765-1EF7-454D-965D-D182904F2558}" destId="{289D77B0-B8D8-493C-985A-032A1D8FC996}" srcOrd="1" destOrd="0" presId="urn:microsoft.com/office/officeart/2017/3/layout/DropPinTimeline"/>
    <dgm:cxn modelId="{66AD1038-B9E6-4715-99BB-FB9FD09A24E9}" type="presParOf" srcId="{289D77B0-B8D8-493C-985A-032A1D8FC996}" destId="{A040212B-7859-4B60-B643-EF03F802A9FB}" srcOrd="0" destOrd="0" presId="urn:microsoft.com/office/officeart/2017/3/layout/DropPinTimeline"/>
    <dgm:cxn modelId="{4640AD9E-5887-420D-B6D8-1D2C66C10E14}" type="presParOf" srcId="{289D77B0-B8D8-493C-985A-032A1D8FC996}" destId="{CA66DE35-8D9A-46B0-B60D-7105D2D69515}" srcOrd="1" destOrd="0" presId="urn:microsoft.com/office/officeart/2017/3/layout/DropPinTimeline"/>
    <dgm:cxn modelId="{36DFA788-4361-464F-B5FD-C0ED438C3D57}" type="presParOf" srcId="{9A4D9765-1EF7-454D-965D-D182904F2558}" destId="{4A88632C-6595-43A2-A64A-595D9FDA918D}" srcOrd="2" destOrd="0" presId="urn:microsoft.com/office/officeart/2017/3/layout/DropPinTimeline"/>
    <dgm:cxn modelId="{7BF85FC6-A78C-4865-8E52-67D40A132AF8}" type="presParOf" srcId="{9A4D9765-1EF7-454D-965D-D182904F2558}" destId="{8EA11258-6B64-4FB0-9CB6-B14105FAC824}" srcOrd="3" destOrd="0" presId="urn:microsoft.com/office/officeart/2017/3/layout/DropPinTimeline"/>
    <dgm:cxn modelId="{CF2F4919-9F85-4EA0-B08D-C2C3D710FF85}" type="presParOf" srcId="{9A4D9765-1EF7-454D-965D-D182904F2558}" destId="{35A6D753-A583-42D0-84DC-1B8AA56DD855}" srcOrd="4" destOrd="0" presId="urn:microsoft.com/office/officeart/2017/3/layout/DropPinTimeline"/>
    <dgm:cxn modelId="{B038686C-2C05-4108-B624-822CF35EEFDB}" type="presParOf" srcId="{9A4D9765-1EF7-454D-965D-D182904F2558}" destId="{45BF1930-9D00-4684-A1DE-1C0F4DB4E1A4}" srcOrd="5" destOrd="0" presId="urn:microsoft.com/office/officeart/2017/3/layout/DropPinTimeline"/>
    <dgm:cxn modelId="{3CB937B8-14A4-40A8-8548-DA262AD805E4}" type="presParOf" srcId="{1A7FAAFA-89EE-47F6-831F-D3817FA1754C}" destId="{82B7E590-B617-4478-A446-06BAD45E9D0B}" srcOrd="1" destOrd="0" presId="urn:microsoft.com/office/officeart/2017/3/layout/DropPinTimeline"/>
    <dgm:cxn modelId="{233D3CC9-F51E-45A1-89F4-0D86F07AC3C9}" type="presParOf" srcId="{1A7FAAFA-89EE-47F6-831F-D3817FA1754C}" destId="{F10F87EC-E00B-401F-AF66-39A8B40C64D1}" srcOrd="2" destOrd="0" presId="urn:microsoft.com/office/officeart/2017/3/layout/DropPinTimeline"/>
    <dgm:cxn modelId="{07D55C15-4F7D-43B9-AA97-66C5645A0FE0}" type="presParOf" srcId="{F10F87EC-E00B-401F-AF66-39A8B40C64D1}" destId="{5FA35084-526F-4EBF-8543-F4425DF4CA19}" srcOrd="0" destOrd="0" presId="urn:microsoft.com/office/officeart/2017/3/layout/DropPinTimeline"/>
    <dgm:cxn modelId="{99B4A83D-FB52-4373-9A74-001A613311FE}" type="presParOf" srcId="{F10F87EC-E00B-401F-AF66-39A8B40C64D1}" destId="{43C8B2F4-5535-4219-9BDF-F90E1A9D90F4}" srcOrd="1" destOrd="0" presId="urn:microsoft.com/office/officeart/2017/3/layout/DropPinTimeline"/>
    <dgm:cxn modelId="{7AE48809-CAE1-4A26-9624-C1304EBBF1AE}" type="presParOf" srcId="{43C8B2F4-5535-4219-9BDF-F90E1A9D90F4}" destId="{007242A9-5678-452F-ACC9-52B58B3B87D5}" srcOrd="0" destOrd="0" presId="urn:microsoft.com/office/officeart/2017/3/layout/DropPinTimeline"/>
    <dgm:cxn modelId="{8BFF686D-2FC4-4B7D-9852-5FAC0B146A0A}" type="presParOf" srcId="{43C8B2F4-5535-4219-9BDF-F90E1A9D90F4}" destId="{5A15B3DD-CCEF-4441-941E-732C84F2BA51}" srcOrd="1" destOrd="0" presId="urn:microsoft.com/office/officeart/2017/3/layout/DropPinTimeline"/>
    <dgm:cxn modelId="{851E646B-95DA-4A4B-AD5C-977382848BCD}" type="presParOf" srcId="{F10F87EC-E00B-401F-AF66-39A8B40C64D1}" destId="{3EAD7540-8E8B-40D1-A5A1-0B2A501CA5B4}" srcOrd="2" destOrd="0" presId="urn:microsoft.com/office/officeart/2017/3/layout/DropPinTimeline"/>
    <dgm:cxn modelId="{A9215464-FF96-43B5-930D-DC6740173448}" type="presParOf" srcId="{F10F87EC-E00B-401F-AF66-39A8B40C64D1}" destId="{1F878B6E-4D99-421E-8DBE-D3215DBC9372}" srcOrd="3" destOrd="0" presId="urn:microsoft.com/office/officeart/2017/3/layout/DropPinTimeline"/>
    <dgm:cxn modelId="{EBE484DB-8195-47C8-8D69-58013832B3F3}" type="presParOf" srcId="{F10F87EC-E00B-401F-AF66-39A8B40C64D1}" destId="{04998DF0-FEBE-4561-8F43-FFFD7B48BD2D}" srcOrd="4" destOrd="0" presId="urn:microsoft.com/office/officeart/2017/3/layout/DropPinTimeline"/>
    <dgm:cxn modelId="{21F16A3F-05A9-4A38-9BF0-3FF3CCCD1B89}" type="presParOf" srcId="{F10F87EC-E00B-401F-AF66-39A8B40C64D1}" destId="{E257A35E-091F-48B7-80DD-E9010B894154}" srcOrd="5" destOrd="0" presId="urn:microsoft.com/office/officeart/2017/3/layout/DropPinTimeline"/>
    <dgm:cxn modelId="{559229BC-A33F-470B-8B77-18CCE7B16DD8}" type="presParOf" srcId="{1A7FAAFA-89EE-47F6-831F-D3817FA1754C}" destId="{BDEEFEAD-2970-4ABE-8EB0-E2F3F11A183F}" srcOrd="3" destOrd="0" presId="urn:microsoft.com/office/officeart/2017/3/layout/DropPinTimeline"/>
    <dgm:cxn modelId="{ED11B67C-FC76-4C7F-BE94-50860B46CDDA}" type="presParOf" srcId="{1A7FAAFA-89EE-47F6-831F-D3817FA1754C}" destId="{C5033EFD-7E0B-4866-BEF6-54BFD45BE9A4}" srcOrd="4" destOrd="0" presId="urn:microsoft.com/office/officeart/2017/3/layout/DropPinTimeline"/>
    <dgm:cxn modelId="{A4015FFD-A5DF-4918-9FA9-B1883ACC24ED}" type="presParOf" srcId="{C5033EFD-7E0B-4866-BEF6-54BFD45BE9A4}" destId="{E2A28E7E-E10C-4D6C-8E81-2DEA4602A288}" srcOrd="0" destOrd="0" presId="urn:microsoft.com/office/officeart/2017/3/layout/DropPinTimeline"/>
    <dgm:cxn modelId="{17163BCD-D4E9-40E2-B8A4-46B16C1325F3}" type="presParOf" srcId="{C5033EFD-7E0B-4866-BEF6-54BFD45BE9A4}" destId="{3EB4AB7A-8F33-4388-A746-9ADF52B6F524}" srcOrd="1" destOrd="0" presId="urn:microsoft.com/office/officeart/2017/3/layout/DropPinTimeline"/>
    <dgm:cxn modelId="{8E859A49-2C0B-4571-AA59-1E5299D1E5E9}" type="presParOf" srcId="{3EB4AB7A-8F33-4388-A746-9ADF52B6F524}" destId="{2DC12B92-901B-4D20-837E-BCD58AF1AA61}" srcOrd="0" destOrd="0" presId="urn:microsoft.com/office/officeart/2017/3/layout/DropPinTimeline"/>
    <dgm:cxn modelId="{F97298D4-0A5A-44A4-A772-3D21073E66A8}" type="presParOf" srcId="{3EB4AB7A-8F33-4388-A746-9ADF52B6F524}" destId="{DE3F6182-725C-4FA7-8F4E-3BD4B759E0D1}" srcOrd="1" destOrd="0" presId="urn:microsoft.com/office/officeart/2017/3/layout/DropPinTimeline"/>
    <dgm:cxn modelId="{757F406F-6042-4FCD-8C18-4D27F55D7399}" type="presParOf" srcId="{C5033EFD-7E0B-4866-BEF6-54BFD45BE9A4}" destId="{4B95D3D0-B25D-4D29-A156-C47FD49DB760}" srcOrd="2" destOrd="0" presId="urn:microsoft.com/office/officeart/2017/3/layout/DropPinTimeline"/>
    <dgm:cxn modelId="{35B62059-3C2C-4D04-BC4E-1108532F8201}" type="presParOf" srcId="{C5033EFD-7E0B-4866-BEF6-54BFD45BE9A4}" destId="{3F756337-0068-41DE-B01D-CFC7794EC6C7}" srcOrd="3" destOrd="0" presId="urn:microsoft.com/office/officeart/2017/3/layout/DropPinTimeline"/>
    <dgm:cxn modelId="{D82CBC7B-2A3F-4751-AE20-9373B601046C}" type="presParOf" srcId="{C5033EFD-7E0B-4866-BEF6-54BFD45BE9A4}" destId="{43650C8B-5B2A-4322-BA94-CAB4CA9CFB53}" srcOrd="4" destOrd="0" presId="urn:microsoft.com/office/officeart/2017/3/layout/DropPinTimeline"/>
    <dgm:cxn modelId="{15F34EAD-701C-4DC8-8B44-140EE8DF00C1}" type="presParOf" srcId="{C5033EFD-7E0B-4866-BEF6-54BFD45BE9A4}" destId="{49C7C70D-7C47-4DA9-A089-F0F49C130312}" srcOrd="5" destOrd="0" presId="urn:microsoft.com/office/officeart/2017/3/layout/DropPinTimeline"/>
    <dgm:cxn modelId="{5941CED7-19E9-493A-AB05-AF6C8988D4F1}" type="presParOf" srcId="{1A7FAAFA-89EE-47F6-831F-D3817FA1754C}" destId="{95F6276C-EC43-4858-88D7-FDCEA1B4000A}" srcOrd="5" destOrd="0" presId="urn:microsoft.com/office/officeart/2017/3/layout/DropPinTimeline"/>
    <dgm:cxn modelId="{CA8ECC22-E9F7-47E5-B8FB-C1490E7F0378}" type="presParOf" srcId="{1A7FAAFA-89EE-47F6-831F-D3817FA1754C}" destId="{F98A608B-9936-409F-8C6E-D180403A9B3A}" srcOrd="6" destOrd="0" presId="urn:microsoft.com/office/officeart/2017/3/layout/DropPinTimeline"/>
    <dgm:cxn modelId="{62911F01-9D20-4CC0-97D8-571A99B2A51C}" type="presParOf" srcId="{F98A608B-9936-409F-8C6E-D180403A9B3A}" destId="{13B654AF-0CD3-4F94-8468-3A429F5A5D20}" srcOrd="0" destOrd="0" presId="urn:microsoft.com/office/officeart/2017/3/layout/DropPinTimeline"/>
    <dgm:cxn modelId="{EDF06443-25CB-46E6-BE17-098EF92A62DD}" type="presParOf" srcId="{F98A608B-9936-409F-8C6E-D180403A9B3A}" destId="{4E7904F2-ED79-4B54-AE1D-7B14DC0D8002}" srcOrd="1" destOrd="0" presId="urn:microsoft.com/office/officeart/2017/3/layout/DropPinTimeline"/>
    <dgm:cxn modelId="{9956957A-8BDC-423F-A457-6956F860C43F}" type="presParOf" srcId="{4E7904F2-ED79-4B54-AE1D-7B14DC0D8002}" destId="{CCBDB433-92FE-473F-9879-3F2CA7EB466A}" srcOrd="0" destOrd="0" presId="urn:microsoft.com/office/officeart/2017/3/layout/DropPinTimeline"/>
    <dgm:cxn modelId="{C9C022C8-6A93-4262-AAA8-EF7A530C36DB}" type="presParOf" srcId="{4E7904F2-ED79-4B54-AE1D-7B14DC0D8002}" destId="{DF120845-02EE-4357-AB96-4A21ED1B032D}" srcOrd="1" destOrd="0" presId="urn:microsoft.com/office/officeart/2017/3/layout/DropPinTimeline"/>
    <dgm:cxn modelId="{EBC3E7C7-D4D5-4D0A-9A18-B2D21A65C4C9}" type="presParOf" srcId="{F98A608B-9936-409F-8C6E-D180403A9B3A}" destId="{6F1964B0-07C6-4027-A8D6-94EDA148048E}" srcOrd="2" destOrd="0" presId="urn:microsoft.com/office/officeart/2017/3/layout/DropPinTimeline"/>
    <dgm:cxn modelId="{9907F9A2-1A71-472D-93E8-4D1E4F7CA07F}" type="presParOf" srcId="{F98A608B-9936-409F-8C6E-D180403A9B3A}" destId="{46A9578C-38F5-409B-A334-A9D9A6163353}" srcOrd="3" destOrd="0" presId="urn:microsoft.com/office/officeart/2017/3/layout/DropPinTimeline"/>
    <dgm:cxn modelId="{A4A9FED0-276E-41BA-9089-532B564E6A8E}" type="presParOf" srcId="{F98A608B-9936-409F-8C6E-D180403A9B3A}" destId="{59AC2975-D7D1-4982-BB50-5B5DD5ABC8CC}" srcOrd="4" destOrd="0" presId="urn:microsoft.com/office/officeart/2017/3/layout/DropPinTimeline"/>
    <dgm:cxn modelId="{6A295607-117B-4B8F-BB4D-F43C5D92A3CB}" type="presParOf" srcId="{F98A608B-9936-409F-8C6E-D180403A9B3A}" destId="{AEB3D924-6D49-4A9C-8264-08F162644716}"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B8234-7D8A-41E6-A58F-BCDB5C9FB764}">
      <dsp:nvSpPr>
        <dsp:cNvPr id="0" name=""/>
        <dsp:cNvSpPr/>
      </dsp:nvSpPr>
      <dsp:spPr>
        <a:xfrm>
          <a:off x="0" y="2514599"/>
          <a:ext cx="115824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040212B-7859-4B60-B643-EF03F802A9FB}">
      <dsp:nvSpPr>
        <dsp:cNvPr id="0" name=""/>
        <dsp:cNvSpPr/>
      </dsp:nvSpPr>
      <dsp:spPr>
        <a:xfrm rot="8100000">
          <a:off x="77993" y="607900"/>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A66DE35-8D9A-46B0-B60D-7105D2D69515}">
      <dsp:nvSpPr>
        <dsp:cNvPr id="0" name=""/>
        <dsp:cNvSpPr/>
      </dsp:nvSpPr>
      <dsp:spPr>
        <a:xfrm>
          <a:off x="119079" y="648987"/>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A88632C-6595-43A2-A64A-595D9FDA918D}">
      <dsp:nvSpPr>
        <dsp:cNvPr id="0" name=""/>
        <dsp:cNvSpPr/>
      </dsp:nvSpPr>
      <dsp:spPr>
        <a:xfrm>
          <a:off x="579870" y="737418"/>
          <a:ext cx="3740112" cy="181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1" kern="1200" dirty="0">
              <a:solidFill>
                <a:schemeClr val="tx2"/>
              </a:solidFill>
            </a:rPr>
            <a:t>- Metadata Designer </a:t>
          </a:r>
        </a:p>
        <a:p>
          <a:pPr marL="0" lvl="0" indent="0" algn="l" defTabSz="533400">
            <a:lnSpc>
              <a:spcPct val="90000"/>
            </a:lnSpc>
            <a:spcBef>
              <a:spcPct val="0"/>
            </a:spcBef>
            <a:spcAft>
              <a:spcPct val="35000"/>
            </a:spcAft>
            <a:buNone/>
          </a:pPr>
          <a:r>
            <a:rPr lang="en-US" sz="1200" b="1" kern="1200" dirty="0">
              <a:solidFill>
                <a:schemeClr val="tx2"/>
              </a:solidFill>
            </a:rPr>
            <a:t>- Forms Test Mode</a:t>
          </a:r>
          <a:endParaRPr lang="en-US" sz="1200" kern="1200" dirty="0">
            <a:solidFill>
              <a:schemeClr val="tx2"/>
            </a:solidFill>
          </a:endParaRPr>
        </a:p>
        <a:p>
          <a:pPr marL="0" lvl="0" indent="0" algn="l" defTabSz="533400">
            <a:lnSpc>
              <a:spcPct val="90000"/>
            </a:lnSpc>
            <a:spcBef>
              <a:spcPct val="0"/>
            </a:spcBef>
            <a:spcAft>
              <a:spcPct val="35000"/>
            </a:spcAft>
            <a:buNone/>
          </a:pPr>
          <a:r>
            <a:rPr lang="en-US" sz="1200" kern="1200" dirty="0">
              <a:solidFill>
                <a:schemeClr val="tx2"/>
              </a:solidFill>
            </a:rPr>
            <a:t>- Web client (including</a:t>
          </a:r>
          <a:r>
            <a:rPr lang="en-US" sz="1200" kern="1200" dirty="0">
              <a:solidFill>
                <a:schemeClr val="tx2"/>
              </a:solidFill>
              <a:latin typeface="Calibri" panose="020F0502020204030204"/>
            </a:rPr>
            <a:t> </a:t>
          </a:r>
          <a:r>
            <a:rPr lang="en-US" sz="1200" kern="1200" dirty="0">
              <a:solidFill>
                <a:schemeClr val="tx2"/>
              </a:solidFill>
            </a:rPr>
            <a:t> Scanning and Office Plugin)</a:t>
          </a:r>
        </a:p>
        <a:p>
          <a:pPr marL="0" lvl="0" indent="0" algn="l" defTabSz="533400">
            <a:lnSpc>
              <a:spcPct val="90000"/>
            </a:lnSpc>
            <a:spcBef>
              <a:spcPct val="0"/>
            </a:spcBef>
            <a:spcAft>
              <a:spcPct val="35000"/>
            </a:spcAft>
            <a:buNone/>
          </a:pPr>
          <a:r>
            <a:rPr lang="en-US" sz="1200" kern="1200" dirty="0">
              <a:solidFill>
                <a:schemeClr val="tx2"/>
              </a:solidFill>
            </a:rPr>
            <a:t>- </a:t>
          </a:r>
          <a:r>
            <a:rPr lang="en-US" sz="1200" kern="1200" dirty="0">
              <a:solidFill>
                <a:schemeClr val="tx2"/>
              </a:solidFill>
              <a:latin typeface="+mn-lt"/>
            </a:rPr>
            <a:t>Workflow</a:t>
          </a:r>
        </a:p>
        <a:p>
          <a:pPr marL="0" lvl="0" indent="0" algn="l" defTabSz="533400">
            <a:lnSpc>
              <a:spcPct val="90000"/>
            </a:lnSpc>
            <a:spcBef>
              <a:spcPct val="0"/>
            </a:spcBef>
            <a:spcAft>
              <a:spcPct val="35000"/>
            </a:spcAft>
            <a:buNone/>
          </a:pPr>
          <a:r>
            <a:rPr lang="en-US" sz="1200" kern="1200" dirty="0">
              <a:solidFill>
                <a:schemeClr val="tx2"/>
              </a:solidFill>
              <a:latin typeface="+mn-lt"/>
            </a:rPr>
            <a:t>- Laserfiche Server &amp; Directory Server (</a:t>
          </a:r>
          <a:r>
            <a:rPr lang="en-US" sz="1200" kern="1200" dirty="0" err="1">
              <a:solidFill>
                <a:schemeClr val="tx2"/>
              </a:solidFill>
              <a:latin typeface="+mn-lt"/>
            </a:rPr>
            <a:t>LfDS</a:t>
          </a:r>
          <a:r>
            <a:rPr lang="en-US" sz="1200" kern="1200" dirty="0">
              <a:solidFill>
                <a:schemeClr val="tx2"/>
              </a:solidFill>
              <a:latin typeface="+mn-lt"/>
            </a:rPr>
            <a:t>)</a:t>
          </a:r>
        </a:p>
        <a:p>
          <a:pPr marL="0" lvl="0" indent="0" algn="l" defTabSz="533400">
            <a:lnSpc>
              <a:spcPct val="90000"/>
            </a:lnSpc>
            <a:spcBef>
              <a:spcPct val="0"/>
            </a:spcBef>
            <a:spcAft>
              <a:spcPct val="35000"/>
            </a:spcAft>
            <a:buNone/>
          </a:pPr>
          <a:r>
            <a:rPr lang="en-US" sz="1200" b="1" kern="1200" dirty="0">
              <a:solidFill>
                <a:schemeClr val="tx2"/>
              </a:solidFill>
              <a:latin typeface="+mn-lt"/>
            </a:rPr>
            <a:t>- Admin Hub</a:t>
          </a:r>
        </a:p>
        <a:p>
          <a:pPr marL="0" lvl="0" indent="0" algn="l" defTabSz="533400">
            <a:lnSpc>
              <a:spcPct val="90000"/>
            </a:lnSpc>
            <a:spcBef>
              <a:spcPct val="0"/>
            </a:spcBef>
            <a:spcAft>
              <a:spcPct val="35000"/>
            </a:spcAft>
            <a:buNone/>
          </a:pPr>
          <a:r>
            <a:rPr lang="en-US" sz="1200" kern="1200" dirty="0">
              <a:solidFill>
                <a:schemeClr val="tx2"/>
              </a:solidFill>
              <a:latin typeface="+mn-lt"/>
            </a:rPr>
            <a:t>- Desktop Admin</a:t>
          </a:r>
        </a:p>
      </dsp:txBody>
      <dsp:txXfrm>
        <a:off x="579870" y="737418"/>
        <a:ext cx="3740112" cy="1811782"/>
      </dsp:txXfrm>
    </dsp:sp>
    <dsp:sp modelId="{8EA11258-6B64-4FB0-9CB6-B14105FAC824}">
      <dsp:nvSpPr>
        <dsp:cNvPr id="0" name=""/>
        <dsp:cNvSpPr/>
      </dsp:nvSpPr>
      <dsp:spPr>
        <a:xfrm>
          <a:off x="579870" y="319183"/>
          <a:ext cx="3740112" cy="636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chemeClr val="tx2"/>
              </a:solidFill>
              <a:latin typeface="Calibri" panose="020F0502020204030204"/>
            </a:rPr>
            <a:t>November 2024</a:t>
          </a:r>
          <a:endParaRPr lang="en-US" sz="2000" kern="1200" dirty="0">
            <a:solidFill>
              <a:schemeClr val="tx2"/>
            </a:solidFill>
          </a:endParaRPr>
        </a:p>
      </dsp:txBody>
      <dsp:txXfrm>
        <a:off x="579870" y="319183"/>
        <a:ext cx="3740112" cy="636572"/>
      </dsp:txXfrm>
    </dsp:sp>
    <dsp:sp modelId="{35A6D753-A583-42D0-84DC-1B8AA56DD855}">
      <dsp:nvSpPr>
        <dsp:cNvPr id="0" name=""/>
        <dsp:cNvSpPr/>
      </dsp:nvSpPr>
      <dsp:spPr>
        <a:xfrm>
          <a:off x="249662" y="1021218"/>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2CB73AE-A954-43D2-BC8A-22FB6D8A1F52}">
      <dsp:nvSpPr>
        <dsp:cNvPr id="0" name=""/>
        <dsp:cNvSpPr/>
      </dsp:nvSpPr>
      <dsp:spPr>
        <a:xfrm>
          <a:off x="202589" y="2462788"/>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07242A9-5678-452F-ACC9-52B58B3B87D5}">
      <dsp:nvSpPr>
        <dsp:cNvPr id="0" name=""/>
        <dsp:cNvSpPr/>
      </dsp:nvSpPr>
      <dsp:spPr>
        <a:xfrm rot="18900000">
          <a:off x="2405219" y="4079840"/>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A15B3DD-CCEF-4441-941E-732C84F2BA51}">
      <dsp:nvSpPr>
        <dsp:cNvPr id="0" name=""/>
        <dsp:cNvSpPr/>
      </dsp:nvSpPr>
      <dsp:spPr>
        <a:xfrm>
          <a:off x="2446305" y="4120926"/>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AD7540-8E8B-40D1-A5A1-0B2A501CA5B4}">
      <dsp:nvSpPr>
        <dsp:cNvPr id="0" name=""/>
        <dsp:cNvSpPr/>
      </dsp:nvSpPr>
      <dsp:spPr>
        <a:xfrm>
          <a:off x="2968740" y="2666110"/>
          <a:ext cx="3847556" cy="113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solidFill>
                <a:schemeClr val="tx2"/>
              </a:solidFill>
              <a:latin typeface="Calibri" panose="020F0502020204030204"/>
            </a:rPr>
            <a:t>Additional features, plus...</a:t>
          </a:r>
        </a:p>
        <a:p>
          <a:pPr marL="0" lvl="0" indent="0" algn="l" defTabSz="533400">
            <a:lnSpc>
              <a:spcPct val="90000"/>
            </a:lnSpc>
            <a:spcBef>
              <a:spcPct val="0"/>
            </a:spcBef>
            <a:spcAft>
              <a:spcPct val="35000"/>
            </a:spcAft>
            <a:buNone/>
          </a:pPr>
          <a:r>
            <a:rPr lang="en-US" sz="1200" kern="1200" dirty="0">
              <a:solidFill>
                <a:schemeClr val="tx2"/>
              </a:solidFill>
              <a:latin typeface="Calibri" panose="020F0502020204030204"/>
            </a:rPr>
            <a:t>- Desktop</a:t>
          </a:r>
          <a:r>
            <a:rPr lang="en-US" sz="1200" kern="1200" dirty="0">
              <a:solidFill>
                <a:schemeClr val="tx2"/>
              </a:solidFill>
            </a:rPr>
            <a:t> Client</a:t>
          </a:r>
        </a:p>
        <a:p>
          <a:pPr marL="0" lvl="0" indent="0" algn="l" defTabSz="533400">
            <a:lnSpc>
              <a:spcPct val="90000"/>
            </a:lnSpc>
            <a:spcBef>
              <a:spcPct val="0"/>
            </a:spcBef>
            <a:spcAft>
              <a:spcPct val="35000"/>
            </a:spcAft>
            <a:buNone/>
          </a:pPr>
          <a:r>
            <a:rPr lang="en-US" sz="1200" kern="1200" dirty="0">
              <a:solidFill>
                <a:schemeClr val="tx2"/>
              </a:solidFill>
            </a:rPr>
            <a:t>- Audit Trail</a:t>
          </a:r>
        </a:p>
        <a:p>
          <a:pPr marL="0" lvl="0" indent="0" algn="l" defTabSz="533400">
            <a:lnSpc>
              <a:spcPct val="90000"/>
            </a:lnSpc>
            <a:spcBef>
              <a:spcPct val="0"/>
            </a:spcBef>
            <a:spcAft>
              <a:spcPct val="35000"/>
            </a:spcAft>
            <a:buNone/>
          </a:pPr>
          <a:r>
            <a:rPr lang="en-US" sz="1200" kern="1200" dirty="0">
              <a:solidFill>
                <a:schemeClr val="tx2"/>
              </a:solidFill>
            </a:rPr>
            <a:t>- API Server</a:t>
          </a:r>
        </a:p>
        <a:p>
          <a:pPr marL="0" lvl="0" indent="0" algn="l" defTabSz="533400">
            <a:lnSpc>
              <a:spcPct val="90000"/>
            </a:lnSpc>
            <a:spcBef>
              <a:spcPct val="0"/>
            </a:spcBef>
            <a:spcAft>
              <a:spcPct val="35000"/>
            </a:spcAft>
            <a:buNone/>
          </a:pPr>
          <a:r>
            <a:rPr lang="en-US" sz="1200" kern="1200" dirty="0">
              <a:solidFill>
                <a:schemeClr val="tx2"/>
              </a:solidFill>
            </a:rPr>
            <a:t>- DCC</a:t>
          </a:r>
        </a:p>
      </dsp:txBody>
      <dsp:txXfrm>
        <a:off x="2968740" y="2666110"/>
        <a:ext cx="3847556" cy="1130609"/>
      </dsp:txXfrm>
    </dsp:sp>
    <dsp:sp modelId="{1F878B6E-4D99-421E-8DBE-D3215DBC9372}">
      <dsp:nvSpPr>
        <dsp:cNvPr id="0" name=""/>
        <dsp:cNvSpPr/>
      </dsp:nvSpPr>
      <dsp:spPr>
        <a:xfrm>
          <a:off x="2968740" y="4038634"/>
          <a:ext cx="3847556" cy="397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chemeClr val="tx2"/>
              </a:solidFill>
              <a:latin typeface="Calibri" panose="020F0502020204030204"/>
            </a:rPr>
            <a:t>March</a:t>
          </a:r>
          <a:r>
            <a:rPr lang="en-US" sz="2000" kern="1200" dirty="0">
              <a:solidFill>
                <a:schemeClr val="tx2"/>
              </a:solidFill>
            </a:rPr>
            <a:t> 2025</a:t>
          </a:r>
        </a:p>
      </dsp:txBody>
      <dsp:txXfrm>
        <a:off x="2968740" y="4038634"/>
        <a:ext cx="3847556" cy="397241"/>
      </dsp:txXfrm>
    </dsp:sp>
    <dsp:sp modelId="{04998DF0-FEBE-4561-8F43-FFFD7B48BD2D}">
      <dsp:nvSpPr>
        <dsp:cNvPr id="0" name=""/>
        <dsp:cNvSpPr/>
      </dsp:nvSpPr>
      <dsp:spPr>
        <a:xfrm>
          <a:off x="2590140" y="2514599"/>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FA35084-526F-4EBF-8543-F4425DF4CA19}">
      <dsp:nvSpPr>
        <dsp:cNvPr id="0" name=""/>
        <dsp:cNvSpPr/>
      </dsp:nvSpPr>
      <dsp:spPr>
        <a:xfrm>
          <a:off x="2543067" y="2467526"/>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DC12B92-901B-4D20-837E-BCD58AF1AA61}">
      <dsp:nvSpPr>
        <dsp:cNvPr id="0" name=""/>
        <dsp:cNvSpPr/>
      </dsp:nvSpPr>
      <dsp:spPr>
        <a:xfrm rot="8100000">
          <a:off x="5270926" y="586169"/>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E3F6182-725C-4FA7-8F4E-3BD4B759E0D1}">
      <dsp:nvSpPr>
        <dsp:cNvPr id="0" name=""/>
        <dsp:cNvSpPr/>
      </dsp:nvSpPr>
      <dsp:spPr>
        <a:xfrm>
          <a:off x="5312012" y="627256"/>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B95D3D0-B25D-4D29-A156-C47FD49DB760}">
      <dsp:nvSpPr>
        <dsp:cNvPr id="0" name=""/>
        <dsp:cNvSpPr/>
      </dsp:nvSpPr>
      <dsp:spPr>
        <a:xfrm>
          <a:off x="5791216" y="867712"/>
          <a:ext cx="3726089" cy="1488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latin typeface="Calibri" panose="020F0502020204030204"/>
            </a:rPr>
            <a:t>Additional features, plus...</a:t>
          </a:r>
        </a:p>
        <a:p>
          <a:pPr marL="0" lvl="0" indent="0" algn="l" defTabSz="533400">
            <a:lnSpc>
              <a:spcPct val="90000"/>
            </a:lnSpc>
            <a:spcBef>
              <a:spcPct val="0"/>
            </a:spcBef>
            <a:spcAft>
              <a:spcPct val="35000"/>
            </a:spcAft>
            <a:buNone/>
          </a:pPr>
          <a:r>
            <a:rPr lang="en-US" sz="100" kern="1200" dirty="0">
              <a:solidFill>
                <a:schemeClr val="tx2"/>
              </a:solidFill>
              <a:latin typeface="Calibri" panose="020F0502020204030204"/>
            </a:rPr>
            <a:t>-</a:t>
          </a:r>
          <a:r>
            <a:rPr lang="en-US" sz="100" kern="1200" dirty="0">
              <a:solidFill>
                <a:schemeClr val="tx2"/>
              </a:solidFill>
            </a:rPr>
            <a:t> Quick Fields + Quick Fields Agent</a:t>
          </a:r>
        </a:p>
        <a:p>
          <a:pPr marL="0" lvl="0" indent="0" algn="l" defTabSz="533400">
            <a:lnSpc>
              <a:spcPct val="90000"/>
            </a:lnSpc>
            <a:spcBef>
              <a:spcPct val="0"/>
            </a:spcBef>
            <a:spcAft>
              <a:spcPct val="35000"/>
            </a:spcAft>
            <a:buNone/>
          </a:pPr>
          <a:r>
            <a:rPr lang="en-US" sz="1200" kern="1200" dirty="0">
              <a:solidFill>
                <a:schemeClr val="tx2"/>
              </a:solidFill>
            </a:rPr>
            <a:t>- Connector</a:t>
          </a:r>
        </a:p>
        <a:p>
          <a:pPr marL="0" lvl="0" indent="0" algn="l" defTabSz="533400">
            <a:lnSpc>
              <a:spcPct val="90000"/>
            </a:lnSpc>
            <a:spcBef>
              <a:spcPct val="0"/>
            </a:spcBef>
            <a:spcAft>
              <a:spcPct val="35000"/>
            </a:spcAft>
            <a:buNone/>
          </a:pPr>
          <a:r>
            <a:rPr lang="en-US" sz="1200" kern="1200" dirty="0">
              <a:solidFill>
                <a:schemeClr val="tx2"/>
              </a:solidFill>
            </a:rPr>
            <a:t>- WebLink</a:t>
          </a:r>
        </a:p>
        <a:p>
          <a:pPr marL="0" lvl="0" indent="0" algn="l" defTabSz="533400">
            <a:lnSpc>
              <a:spcPct val="90000"/>
            </a:lnSpc>
            <a:spcBef>
              <a:spcPct val="0"/>
            </a:spcBef>
            <a:spcAft>
              <a:spcPct val="35000"/>
            </a:spcAft>
            <a:buNone/>
          </a:pPr>
          <a:r>
            <a:rPr lang="en-US" sz="1200" kern="1200" dirty="0">
              <a:solidFill>
                <a:schemeClr val="tx2"/>
              </a:solidFill>
            </a:rPr>
            <a:t>- Mobile PWAs</a:t>
          </a:r>
        </a:p>
        <a:p>
          <a:pPr marL="0" lvl="0" indent="0" algn="l" defTabSz="533400">
            <a:lnSpc>
              <a:spcPct val="90000"/>
            </a:lnSpc>
            <a:spcBef>
              <a:spcPct val="0"/>
            </a:spcBef>
            <a:spcAft>
              <a:spcPct val="35000"/>
            </a:spcAft>
            <a:buNone/>
          </a:pPr>
          <a:r>
            <a:rPr lang="en-US" sz="1200" kern="1200" dirty="0">
              <a:solidFill>
                <a:schemeClr val="tx2"/>
              </a:solidFill>
            </a:rPr>
            <a:t>- Snapshot</a:t>
          </a:r>
        </a:p>
        <a:p>
          <a:pPr marL="0" lvl="0" indent="0" algn="l" defTabSz="533400">
            <a:lnSpc>
              <a:spcPct val="90000"/>
            </a:lnSpc>
            <a:spcBef>
              <a:spcPct val="0"/>
            </a:spcBef>
            <a:spcAft>
              <a:spcPct val="35000"/>
            </a:spcAft>
            <a:buNone/>
          </a:pPr>
          <a:endParaRPr lang="en-US" sz="1200" kern="1200" dirty="0">
            <a:solidFill>
              <a:schemeClr val="bg1"/>
            </a:solidFill>
          </a:endParaRPr>
        </a:p>
      </dsp:txBody>
      <dsp:txXfrm>
        <a:off x="5791216" y="867712"/>
        <a:ext cx="3726089" cy="1488643"/>
      </dsp:txXfrm>
    </dsp:sp>
    <dsp:sp modelId="{3F756337-0068-41DE-B01D-CFC7794EC6C7}">
      <dsp:nvSpPr>
        <dsp:cNvPr id="0" name=""/>
        <dsp:cNvSpPr/>
      </dsp:nvSpPr>
      <dsp:spPr>
        <a:xfrm>
          <a:off x="5791216" y="344675"/>
          <a:ext cx="3726089" cy="523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chemeClr val="tx2"/>
              </a:solidFill>
              <a:latin typeface="Calibri" panose="020F0502020204030204"/>
            </a:rPr>
            <a:t>2H</a:t>
          </a:r>
          <a:r>
            <a:rPr lang="en-US" sz="2000" kern="1200" dirty="0">
              <a:solidFill>
                <a:schemeClr val="tx2"/>
              </a:solidFill>
            </a:rPr>
            <a:t> 2025</a:t>
          </a:r>
        </a:p>
      </dsp:txBody>
      <dsp:txXfrm>
        <a:off x="5791216" y="344675"/>
        <a:ext cx="3726089" cy="523036"/>
      </dsp:txXfrm>
    </dsp:sp>
    <dsp:sp modelId="{43650C8B-5B2A-4322-BA94-CAB4CA9CFB53}">
      <dsp:nvSpPr>
        <dsp:cNvPr id="0" name=""/>
        <dsp:cNvSpPr/>
      </dsp:nvSpPr>
      <dsp:spPr>
        <a:xfrm>
          <a:off x="5460500" y="1035469"/>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2A28E7E-E10C-4D6C-8E81-2DEA4602A288}">
      <dsp:nvSpPr>
        <dsp:cNvPr id="0" name=""/>
        <dsp:cNvSpPr/>
      </dsp:nvSpPr>
      <dsp:spPr>
        <a:xfrm>
          <a:off x="5413427" y="2477039"/>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CBDB433-92FE-473F-9879-3F2CA7EB466A}">
      <dsp:nvSpPr>
        <dsp:cNvPr id="0" name=""/>
        <dsp:cNvSpPr/>
      </dsp:nvSpPr>
      <dsp:spPr>
        <a:xfrm rot="18900000">
          <a:off x="7021989" y="4029556"/>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F120845-02EE-4357-AB96-4A21ED1B032D}">
      <dsp:nvSpPr>
        <dsp:cNvPr id="0" name=""/>
        <dsp:cNvSpPr/>
      </dsp:nvSpPr>
      <dsp:spPr>
        <a:xfrm>
          <a:off x="7063075" y="4070643"/>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F1964B0-07C6-4027-A8D6-94EDA148048E}">
      <dsp:nvSpPr>
        <dsp:cNvPr id="0" name=""/>
        <dsp:cNvSpPr/>
      </dsp:nvSpPr>
      <dsp:spPr>
        <a:xfrm>
          <a:off x="7582432" y="2202147"/>
          <a:ext cx="3847556" cy="2061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solidFill>
                <a:schemeClr val="tx2"/>
              </a:solidFill>
              <a:latin typeface="Calibri" panose="020F0502020204030204"/>
            </a:rPr>
            <a:t>Additional features, plus... </a:t>
          </a:r>
        </a:p>
        <a:p>
          <a:pPr marL="0" lvl="0" indent="0" algn="l" defTabSz="533400">
            <a:lnSpc>
              <a:spcPct val="90000"/>
            </a:lnSpc>
            <a:spcBef>
              <a:spcPct val="0"/>
            </a:spcBef>
            <a:spcAft>
              <a:spcPct val="35000"/>
            </a:spcAft>
            <a:buNone/>
          </a:pPr>
          <a:r>
            <a:rPr lang="en-US" sz="1200" kern="1200" dirty="0">
              <a:solidFill>
                <a:schemeClr val="tx2"/>
              </a:solidFill>
              <a:latin typeface="Calibri" panose="020F0502020204030204"/>
            </a:rPr>
            <a:t>-</a:t>
          </a:r>
          <a:r>
            <a:rPr lang="en-US" sz="1200" kern="1200" dirty="0">
              <a:solidFill>
                <a:schemeClr val="tx2"/>
              </a:solidFill>
            </a:rPr>
            <a:t> Import Agent &amp; Email archive</a:t>
          </a:r>
        </a:p>
        <a:p>
          <a:pPr marL="0" lvl="0" indent="0" algn="l" defTabSz="533400">
            <a:lnSpc>
              <a:spcPct val="90000"/>
            </a:lnSpc>
            <a:spcBef>
              <a:spcPct val="0"/>
            </a:spcBef>
            <a:spcAft>
              <a:spcPct val="35000"/>
            </a:spcAft>
            <a:buNone/>
          </a:pPr>
          <a:r>
            <a:rPr lang="en-US" sz="1200" kern="1200" dirty="0">
              <a:solidFill>
                <a:schemeClr val="tx2"/>
              </a:solidFill>
            </a:rPr>
            <a:t>- Quick Fields Server + Scanning</a:t>
          </a:r>
        </a:p>
        <a:p>
          <a:pPr marL="0" lvl="0" indent="0" algn="l" defTabSz="533400">
            <a:lnSpc>
              <a:spcPct val="90000"/>
            </a:lnSpc>
            <a:spcBef>
              <a:spcPct val="0"/>
            </a:spcBef>
            <a:spcAft>
              <a:spcPct val="35000"/>
            </a:spcAft>
            <a:buNone/>
          </a:pPr>
          <a:r>
            <a:rPr lang="en-US" sz="1200" kern="1200" dirty="0">
              <a:solidFill>
                <a:schemeClr val="tx2"/>
              </a:solidFill>
            </a:rPr>
            <a:t>- DocuSign Import Service</a:t>
          </a:r>
        </a:p>
        <a:p>
          <a:pPr marL="0" lvl="0" indent="0" algn="l" defTabSz="533400">
            <a:lnSpc>
              <a:spcPct val="90000"/>
            </a:lnSpc>
            <a:spcBef>
              <a:spcPct val="0"/>
            </a:spcBef>
            <a:spcAft>
              <a:spcPct val="35000"/>
            </a:spcAft>
            <a:buNone/>
          </a:pPr>
          <a:r>
            <a:rPr lang="en-US" sz="1200" kern="1200" dirty="0">
              <a:solidFill>
                <a:schemeClr val="tx2"/>
              </a:solidFill>
            </a:rPr>
            <a:t>- Boomi</a:t>
          </a:r>
          <a:r>
            <a:rPr lang="en-US" sz="1200" kern="1200" dirty="0">
              <a:solidFill>
                <a:schemeClr val="tx2"/>
              </a:solidFill>
              <a:latin typeface="Calibri" panose="020F0502020204030204"/>
            </a:rPr>
            <a:t> Connector</a:t>
          </a:r>
          <a:endParaRPr lang="en-US" sz="1200" kern="1200" dirty="0">
            <a:solidFill>
              <a:schemeClr val="tx2"/>
            </a:solidFill>
          </a:endParaRPr>
        </a:p>
        <a:p>
          <a:pPr marL="0" lvl="0" indent="0" algn="l" defTabSz="488950">
            <a:lnSpc>
              <a:spcPct val="90000"/>
            </a:lnSpc>
            <a:spcBef>
              <a:spcPct val="0"/>
            </a:spcBef>
            <a:spcAft>
              <a:spcPct val="35000"/>
            </a:spcAft>
            <a:buNone/>
          </a:pPr>
          <a:endParaRPr lang="en-US" sz="1100" kern="1200" dirty="0">
            <a:latin typeface="Calibri" panose="020F0502020204030204"/>
          </a:endParaRPr>
        </a:p>
        <a:p>
          <a:pPr marL="0" lvl="0" indent="0" algn="l" defTabSz="488950">
            <a:lnSpc>
              <a:spcPct val="90000"/>
            </a:lnSpc>
            <a:spcBef>
              <a:spcPct val="0"/>
            </a:spcBef>
            <a:spcAft>
              <a:spcPct val="35000"/>
            </a:spcAft>
            <a:buNone/>
          </a:pPr>
          <a:endParaRPr lang="en-US" sz="1100" kern="1200" dirty="0">
            <a:latin typeface="Calibri" panose="020F0502020204030204"/>
          </a:endParaRPr>
        </a:p>
      </dsp:txBody>
      <dsp:txXfrm>
        <a:off x="7582432" y="2202147"/>
        <a:ext cx="3847556" cy="2061100"/>
      </dsp:txXfrm>
    </dsp:sp>
    <dsp:sp modelId="{46A9578C-38F5-409B-A334-A9D9A6163353}">
      <dsp:nvSpPr>
        <dsp:cNvPr id="0" name=""/>
        <dsp:cNvSpPr/>
      </dsp:nvSpPr>
      <dsp:spPr>
        <a:xfrm>
          <a:off x="7582432" y="3876452"/>
          <a:ext cx="3847556" cy="724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chemeClr val="tx2"/>
              </a:solidFill>
            </a:rPr>
            <a:t>2026</a:t>
          </a:r>
        </a:p>
      </dsp:txBody>
      <dsp:txXfrm>
        <a:off x="7582432" y="3876452"/>
        <a:ext cx="3847556" cy="724170"/>
      </dsp:txXfrm>
    </dsp:sp>
    <dsp:sp modelId="{59AC2975-D7D1-4982-BB50-5B5DD5ABC8CC}">
      <dsp:nvSpPr>
        <dsp:cNvPr id="0" name=""/>
        <dsp:cNvSpPr/>
      </dsp:nvSpPr>
      <dsp:spPr>
        <a:xfrm>
          <a:off x="7202007" y="2516493"/>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3B654AF-0CD3-4F94-8468-3A429F5A5D20}">
      <dsp:nvSpPr>
        <dsp:cNvPr id="0" name=""/>
        <dsp:cNvSpPr/>
      </dsp:nvSpPr>
      <dsp:spPr>
        <a:xfrm>
          <a:off x="7154934" y="2469420"/>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B8234-7D8A-41E6-A58F-BCDB5C9FB764}">
      <dsp:nvSpPr>
        <dsp:cNvPr id="0" name=""/>
        <dsp:cNvSpPr/>
      </dsp:nvSpPr>
      <dsp:spPr>
        <a:xfrm>
          <a:off x="0" y="2514599"/>
          <a:ext cx="115824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040212B-7859-4B60-B643-EF03F802A9FB}">
      <dsp:nvSpPr>
        <dsp:cNvPr id="0" name=""/>
        <dsp:cNvSpPr/>
      </dsp:nvSpPr>
      <dsp:spPr>
        <a:xfrm rot="8100000">
          <a:off x="80390" y="607900"/>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A66DE35-8D9A-46B0-B60D-7105D2D69515}">
      <dsp:nvSpPr>
        <dsp:cNvPr id="0" name=""/>
        <dsp:cNvSpPr/>
      </dsp:nvSpPr>
      <dsp:spPr>
        <a:xfrm>
          <a:off x="121476" y="648987"/>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A88632C-6595-43A2-A64A-595D9FDA918D}">
      <dsp:nvSpPr>
        <dsp:cNvPr id="0" name=""/>
        <dsp:cNvSpPr/>
      </dsp:nvSpPr>
      <dsp:spPr>
        <a:xfrm>
          <a:off x="585191" y="866200"/>
          <a:ext cx="3729499" cy="181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tx2"/>
              </a:solidFill>
            </a:rPr>
            <a:t>- Metadata Designer </a:t>
          </a:r>
        </a:p>
        <a:p>
          <a:pPr marL="0" lvl="0" indent="0" algn="l" defTabSz="488950">
            <a:lnSpc>
              <a:spcPct val="90000"/>
            </a:lnSpc>
            <a:spcBef>
              <a:spcPct val="0"/>
            </a:spcBef>
            <a:spcAft>
              <a:spcPct val="35000"/>
            </a:spcAft>
            <a:buNone/>
          </a:pPr>
          <a:r>
            <a:rPr lang="en-US" sz="1100" b="1" kern="1200" dirty="0">
              <a:solidFill>
                <a:schemeClr val="tx2"/>
              </a:solidFill>
            </a:rPr>
            <a:t>- Forms Test Mode</a:t>
          </a:r>
          <a:endParaRPr lang="en-US" sz="1100" kern="1200" dirty="0">
            <a:solidFill>
              <a:schemeClr val="tx2"/>
            </a:solidFill>
          </a:endParaRPr>
        </a:p>
        <a:p>
          <a:pPr marL="0" lvl="0" indent="0" algn="l" defTabSz="488950">
            <a:lnSpc>
              <a:spcPct val="90000"/>
            </a:lnSpc>
            <a:spcBef>
              <a:spcPct val="0"/>
            </a:spcBef>
            <a:spcAft>
              <a:spcPct val="35000"/>
            </a:spcAft>
            <a:buNone/>
          </a:pPr>
          <a:r>
            <a:rPr lang="en-US" sz="1100" kern="1200" dirty="0">
              <a:solidFill>
                <a:schemeClr val="tx2"/>
              </a:solidFill>
            </a:rPr>
            <a:t>- Web client (including</a:t>
          </a:r>
          <a:r>
            <a:rPr lang="en-US" sz="1100" kern="1200" dirty="0">
              <a:solidFill>
                <a:schemeClr val="tx2"/>
              </a:solidFill>
              <a:latin typeface="Calibri" panose="020F0502020204030204"/>
            </a:rPr>
            <a:t> </a:t>
          </a:r>
          <a:r>
            <a:rPr lang="en-US" sz="1100" kern="1200" dirty="0">
              <a:solidFill>
                <a:schemeClr val="tx2"/>
              </a:solidFill>
            </a:rPr>
            <a:t> Scanning and Office Plugin)</a:t>
          </a:r>
        </a:p>
        <a:p>
          <a:pPr marL="0" lvl="0" indent="0" algn="l" defTabSz="488950">
            <a:lnSpc>
              <a:spcPct val="90000"/>
            </a:lnSpc>
            <a:spcBef>
              <a:spcPct val="0"/>
            </a:spcBef>
            <a:spcAft>
              <a:spcPct val="35000"/>
            </a:spcAft>
            <a:buNone/>
          </a:pPr>
          <a:r>
            <a:rPr lang="en-US" sz="1100" kern="1200" dirty="0">
              <a:solidFill>
                <a:schemeClr val="tx2"/>
              </a:solidFill>
            </a:rPr>
            <a:t>- </a:t>
          </a:r>
          <a:r>
            <a:rPr lang="en-US" sz="1100" kern="1200" dirty="0">
              <a:solidFill>
                <a:schemeClr val="tx2"/>
              </a:solidFill>
              <a:latin typeface="+mn-lt"/>
            </a:rPr>
            <a:t>Workflow</a:t>
          </a:r>
        </a:p>
        <a:p>
          <a:pPr marL="0" lvl="0" indent="0" algn="l" defTabSz="488950">
            <a:lnSpc>
              <a:spcPct val="90000"/>
            </a:lnSpc>
            <a:spcBef>
              <a:spcPct val="0"/>
            </a:spcBef>
            <a:spcAft>
              <a:spcPct val="35000"/>
            </a:spcAft>
            <a:buNone/>
          </a:pPr>
          <a:r>
            <a:rPr lang="en-US" sz="1100" kern="1200" dirty="0">
              <a:solidFill>
                <a:schemeClr val="tx2"/>
              </a:solidFill>
              <a:latin typeface="+mn-lt"/>
            </a:rPr>
            <a:t>- Laserfiche Server &amp; Directory Server (</a:t>
          </a:r>
          <a:r>
            <a:rPr lang="en-US" sz="1100" kern="1200" dirty="0" err="1">
              <a:solidFill>
                <a:schemeClr val="tx2"/>
              </a:solidFill>
              <a:latin typeface="+mn-lt"/>
            </a:rPr>
            <a:t>LfDS</a:t>
          </a:r>
          <a:r>
            <a:rPr lang="en-US" sz="1100" kern="1200" dirty="0">
              <a:solidFill>
                <a:schemeClr val="tx2"/>
              </a:solidFill>
              <a:latin typeface="+mn-lt"/>
            </a:rPr>
            <a:t>)</a:t>
          </a:r>
        </a:p>
        <a:p>
          <a:pPr marL="0" lvl="0" indent="0" algn="l" defTabSz="488950">
            <a:lnSpc>
              <a:spcPct val="90000"/>
            </a:lnSpc>
            <a:spcBef>
              <a:spcPct val="0"/>
            </a:spcBef>
            <a:spcAft>
              <a:spcPct val="35000"/>
            </a:spcAft>
            <a:buNone/>
          </a:pPr>
          <a:r>
            <a:rPr lang="en-US" sz="1100" b="1" kern="1200" dirty="0">
              <a:solidFill>
                <a:schemeClr val="tx2"/>
              </a:solidFill>
              <a:latin typeface="+mn-lt"/>
            </a:rPr>
            <a:t>- Admin Hub</a:t>
          </a:r>
        </a:p>
        <a:p>
          <a:pPr marL="0" lvl="0" indent="0" algn="l" defTabSz="488950">
            <a:lnSpc>
              <a:spcPct val="90000"/>
            </a:lnSpc>
            <a:spcBef>
              <a:spcPct val="0"/>
            </a:spcBef>
            <a:spcAft>
              <a:spcPct val="35000"/>
            </a:spcAft>
            <a:buNone/>
          </a:pPr>
          <a:r>
            <a:rPr lang="en-US" sz="1100" kern="1200" dirty="0">
              <a:solidFill>
                <a:schemeClr val="tx2"/>
              </a:solidFill>
              <a:latin typeface="+mn-lt"/>
            </a:rPr>
            <a:t>- Desktop Admin</a:t>
          </a:r>
        </a:p>
      </dsp:txBody>
      <dsp:txXfrm>
        <a:off x="585191" y="866200"/>
        <a:ext cx="3729499" cy="1811782"/>
      </dsp:txXfrm>
    </dsp:sp>
    <dsp:sp modelId="{8EA11258-6B64-4FB0-9CB6-B14105FAC824}">
      <dsp:nvSpPr>
        <dsp:cNvPr id="0" name=""/>
        <dsp:cNvSpPr/>
      </dsp:nvSpPr>
      <dsp:spPr>
        <a:xfrm>
          <a:off x="585191" y="447965"/>
          <a:ext cx="3729499" cy="636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a:solidFill>
                <a:schemeClr val="tx2"/>
              </a:solidFill>
              <a:latin typeface="Calibri" panose="020F0502020204030204"/>
            </a:rPr>
            <a:t>November 2024</a:t>
          </a:r>
          <a:endParaRPr lang="en-US" sz="2800" kern="1200" dirty="0">
            <a:solidFill>
              <a:schemeClr val="tx2"/>
            </a:solidFill>
          </a:endParaRPr>
        </a:p>
      </dsp:txBody>
      <dsp:txXfrm>
        <a:off x="585191" y="447965"/>
        <a:ext cx="3729499" cy="636572"/>
      </dsp:txXfrm>
    </dsp:sp>
    <dsp:sp modelId="{35A6D753-A583-42D0-84DC-1B8AA56DD855}">
      <dsp:nvSpPr>
        <dsp:cNvPr id="0" name=""/>
        <dsp:cNvSpPr/>
      </dsp:nvSpPr>
      <dsp:spPr>
        <a:xfrm>
          <a:off x="252059" y="1021218"/>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2CB73AE-A954-43D2-BC8A-22FB6D8A1F52}">
      <dsp:nvSpPr>
        <dsp:cNvPr id="0" name=""/>
        <dsp:cNvSpPr/>
      </dsp:nvSpPr>
      <dsp:spPr>
        <a:xfrm>
          <a:off x="204985" y="2462788"/>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07242A9-5678-452F-ACC9-52B58B3B87D5}">
      <dsp:nvSpPr>
        <dsp:cNvPr id="0" name=""/>
        <dsp:cNvSpPr/>
      </dsp:nvSpPr>
      <dsp:spPr>
        <a:xfrm rot="18900000">
          <a:off x="2391580" y="4079840"/>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A15B3DD-CCEF-4441-941E-732C84F2BA51}">
      <dsp:nvSpPr>
        <dsp:cNvPr id="0" name=""/>
        <dsp:cNvSpPr/>
      </dsp:nvSpPr>
      <dsp:spPr>
        <a:xfrm>
          <a:off x="2432666" y="4120926"/>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AD7540-8E8B-40D1-A5A1-0B2A501CA5B4}">
      <dsp:nvSpPr>
        <dsp:cNvPr id="0" name=""/>
        <dsp:cNvSpPr/>
      </dsp:nvSpPr>
      <dsp:spPr>
        <a:xfrm>
          <a:off x="2955243" y="2666110"/>
          <a:ext cx="3852231" cy="113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solidFill>
                <a:schemeClr val="tx2"/>
              </a:solidFill>
              <a:latin typeface="Calibri" panose="020F0502020204030204"/>
            </a:rPr>
            <a:t>Additional features, plus...</a:t>
          </a:r>
        </a:p>
        <a:p>
          <a:pPr marL="0" lvl="0" indent="0" algn="l" defTabSz="488950">
            <a:lnSpc>
              <a:spcPct val="90000"/>
            </a:lnSpc>
            <a:spcBef>
              <a:spcPct val="0"/>
            </a:spcBef>
            <a:spcAft>
              <a:spcPct val="35000"/>
            </a:spcAft>
            <a:buNone/>
          </a:pPr>
          <a:r>
            <a:rPr lang="en-US" sz="1100" kern="1200" dirty="0">
              <a:solidFill>
                <a:schemeClr val="tx2"/>
              </a:solidFill>
              <a:latin typeface="Calibri" panose="020F0502020204030204"/>
            </a:rPr>
            <a:t>- Desktop</a:t>
          </a:r>
          <a:r>
            <a:rPr lang="en-US" sz="1100" kern="1200" dirty="0">
              <a:solidFill>
                <a:schemeClr val="tx2"/>
              </a:solidFill>
            </a:rPr>
            <a:t> Client</a:t>
          </a:r>
        </a:p>
        <a:p>
          <a:pPr marL="0" lvl="0" indent="0" algn="l" defTabSz="488950">
            <a:lnSpc>
              <a:spcPct val="90000"/>
            </a:lnSpc>
            <a:spcBef>
              <a:spcPct val="0"/>
            </a:spcBef>
            <a:spcAft>
              <a:spcPct val="35000"/>
            </a:spcAft>
            <a:buNone/>
          </a:pPr>
          <a:r>
            <a:rPr lang="en-US" sz="1100" kern="1200" dirty="0">
              <a:solidFill>
                <a:schemeClr val="tx2"/>
              </a:solidFill>
            </a:rPr>
            <a:t>- Audit Trail</a:t>
          </a:r>
        </a:p>
        <a:p>
          <a:pPr marL="0" lvl="0" indent="0" algn="l" defTabSz="488950">
            <a:lnSpc>
              <a:spcPct val="90000"/>
            </a:lnSpc>
            <a:spcBef>
              <a:spcPct val="0"/>
            </a:spcBef>
            <a:spcAft>
              <a:spcPct val="35000"/>
            </a:spcAft>
            <a:buNone/>
          </a:pPr>
          <a:r>
            <a:rPr lang="en-US" sz="1100" kern="1200" dirty="0">
              <a:solidFill>
                <a:schemeClr val="tx2"/>
              </a:solidFill>
            </a:rPr>
            <a:t>- API Server</a:t>
          </a:r>
        </a:p>
        <a:p>
          <a:pPr marL="0" lvl="0" indent="0" algn="l" defTabSz="488950">
            <a:lnSpc>
              <a:spcPct val="90000"/>
            </a:lnSpc>
            <a:spcBef>
              <a:spcPct val="0"/>
            </a:spcBef>
            <a:spcAft>
              <a:spcPct val="35000"/>
            </a:spcAft>
            <a:buNone/>
          </a:pPr>
          <a:r>
            <a:rPr lang="en-US" sz="1100" kern="1200" dirty="0">
              <a:solidFill>
                <a:schemeClr val="tx2"/>
              </a:solidFill>
            </a:rPr>
            <a:t>- DCC</a:t>
          </a:r>
        </a:p>
      </dsp:txBody>
      <dsp:txXfrm>
        <a:off x="2955243" y="2666110"/>
        <a:ext cx="3852231" cy="1130609"/>
      </dsp:txXfrm>
    </dsp:sp>
    <dsp:sp modelId="{1F878B6E-4D99-421E-8DBE-D3215DBC9372}">
      <dsp:nvSpPr>
        <dsp:cNvPr id="0" name=""/>
        <dsp:cNvSpPr/>
      </dsp:nvSpPr>
      <dsp:spPr>
        <a:xfrm>
          <a:off x="2955243" y="4038634"/>
          <a:ext cx="3852231" cy="397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a:solidFill>
                <a:schemeClr val="tx2"/>
              </a:solidFill>
              <a:latin typeface="Calibri" panose="020F0502020204030204"/>
            </a:rPr>
            <a:t>March</a:t>
          </a:r>
          <a:r>
            <a:rPr lang="en-US" sz="2800" kern="1200" dirty="0">
              <a:solidFill>
                <a:schemeClr val="tx2"/>
              </a:solidFill>
            </a:rPr>
            <a:t> 2025</a:t>
          </a:r>
        </a:p>
      </dsp:txBody>
      <dsp:txXfrm>
        <a:off x="2955243" y="4038634"/>
        <a:ext cx="3852231" cy="397241"/>
      </dsp:txXfrm>
    </dsp:sp>
    <dsp:sp modelId="{04998DF0-FEBE-4561-8F43-FFFD7B48BD2D}">
      <dsp:nvSpPr>
        <dsp:cNvPr id="0" name=""/>
        <dsp:cNvSpPr/>
      </dsp:nvSpPr>
      <dsp:spPr>
        <a:xfrm>
          <a:off x="2576501" y="2514599"/>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FA35084-526F-4EBF-8543-F4425DF4CA19}">
      <dsp:nvSpPr>
        <dsp:cNvPr id="0" name=""/>
        <dsp:cNvSpPr/>
      </dsp:nvSpPr>
      <dsp:spPr>
        <a:xfrm>
          <a:off x="2529428" y="2467526"/>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DC12B92-901B-4D20-837E-BCD58AF1AA61}">
      <dsp:nvSpPr>
        <dsp:cNvPr id="0" name=""/>
        <dsp:cNvSpPr/>
      </dsp:nvSpPr>
      <dsp:spPr>
        <a:xfrm rot="8100000">
          <a:off x="5260092" y="586169"/>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E3F6182-725C-4FA7-8F4E-3BD4B759E0D1}">
      <dsp:nvSpPr>
        <dsp:cNvPr id="0" name=""/>
        <dsp:cNvSpPr/>
      </dsp:nvSpPr>
      <dsp:spPr>
        <a:xfrm>
          <a:off x="5301178" y="627256"/>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B95D3D0-B25D-4D29-A156-C47FD49DB760}">
      <dsp:nvSpPr>
        <dsp:cNvPr id="0" name=""/>
        <dsp:cNvSpPr/>
      </dsp:nvSpPr>
      <dsp:spPr>
        <a:xfrm>
          <a:off x="5791203" y="1017216"/>
          <a:ext cx="3730616" cy="1488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solidFill>
                <a:schemeClr val="tx2"/>
              </a:solidFill>
              <a:latin typeface="Calibri" panose="020F0502020204030204"/>
            </a:rPr>
            <a:t>Additional features, plus...</a:t>
          </a:r>
        </a:p>
        <a:p>
          <a:pPr marL="0" lvl="0" indent="0" algn="l" defTabSz="488950">
            <a:lnSpc>
              <a:spcPct val="90000"/>
            </a:lnSpc>
            <a:spcBef>
              <a:spcPct val="0"/>
            </a:spcBef>
            <a:spcAft>
              <a:spcPct val="35000"/>
            </a:spcAft>
            <a:buNone/>
          </a:pPr>
          <a:r>
            <a:rPr lang="en-US" sz="1100" kern="1200" dirty="0">
              <a:solidFill>
                <a:schemeClr val="tx2"/>
              </a:solidFill>
              <a:latin typeface="Calibri" panose="020F0502020204030204"/>
            </a:rPr>
            <a:t>-</a:t>
          </a:r>
          <a:r>
            <a:rPr lang="en-US" sz="1100" kern="1200" dirty="0">
              <a:solidFill>
                <a:schemeClr val="tx2"/>
              </a:solidFill>
            </a:rPr>
            <a:t> Quick Fields + Quick Fields Agent</a:t>
          </a:r>
        </a:p>
        <a:p>
          <a:pPr marL="0" lvl="0" indent="0" algn="l" defTabSz="488950">
            <a:lnSpc>
              <a:spcPct val="90000"/>
            </a:lnSpc>
            <a:spcBef>
              <a:spcPct val="0"/>
            </a:spcBef>
            <a:spcAft>
              <a:spcPct val="35000"/>
            </a:spcAft>
            <a:buNone/>
          </a:pPr>
          <a:r>
            <a:rPr lang="en-US" sz="1100" kern="1200" dirty="0">
              <a:solidFill>
                <a:schemeClr val="tx2"/>
              </a:solidFill>
            </a:rPr>
            <a:t>- Connector</a:t>
          </a:r>
        </a:p>
        <a:p>
          <a:pPr marL="0" lvl="0" indent="0" algn="l" defTabSz="488950">
            <a:lnSpc>
              <a:spcPct val="90000"/>
            </a:lnSpc>
            <a:spcBef>
              <a:spcPct val="0"/>
            </a:spcBef>
            <a:spcAft>
              <a:spcPct val="35000"/>
            </a:spcAft>
            <a:buNone/>
          </a:pPr>
          <a:r>
            <a:rPr lang="en-US" sz="1100" kern="1200" dirty="0">
              <a:solidFill>
                <a:schemeClr val="tx2"/>
              </a:solidFill>
            </a:rPr>
            <a:t>- WebLink</a:t>
          </a:r>
        </a:p>
        <a:p>
          <a:pPr marL="0" lvl="0" indent="0" algn="l" defTabSz="488950">
            <a:lnSpc>
              <a:spcPct val="90000"/>
            </a:lnSpc>
            <a:spcBef>
              <a:spcPct val="0"/>
            </a:spcBef>
            <a:spcAft>
              <a:spcPct val="35000"/>
            </a:spcAft>
            <a:buNone/>
          </a:pPr>
          <a:r>
            <a:rPr lang="en-US" sz="1100" kern="1200" dirty="0">
              <a:solidFill>
                <a:schemeClr val="tx2"/>
              </a:solidFill>
            </a:rPr>
            <a:t>- Mobile PWAs</a:t>
          </a:r>
        </a:p>
        <a:p>
          <a:pPr marL="0" lvl="0" indent="0" algn="l" defTabSz="488950">
            <a:lnSpc>
              <a:spcPct val="90000"/>
            </a:lnSpc>
            <a:spcBef>
              <a:spcPct val="0"/>
            </a:spcBef>
            <a:spcAft>
              <a:spcPct val="35000"/>
            </a:spcAft>
            <a:buNone/>
          </a:pPr>
          <a:r>
            <a:rPr lang="en-US" sz="1100" kern="1200" dirty="0">
              <a:solidFill>
                <a:schemeClr val="tx2"/>
              </a:solidFill>
            </a:rPr>
            <a:t>- Snapshot</a:t>
          </a:r>
        </a:p>
        <a:p>
          <a:pPr marL="0" lvl="0" indent="0" algn="l" defTabSz="488950">
            <a:lnSpc>
              <a:spcPct val="90000"/>
            </a:lnSpc>
            <a:spcBef>
              <a:spcPct val="0"/>
            </a:spcBef>
            <a:spcAft>
              <a:spcPct val="35000"/>
            </a:spcAft>
            <a:buNone/>
          </a:pPr>
          <a:endParaRPr lang="en-US" sz="1100" kern="1200" dirty="0">
            <a:solidFill>
              <a:schemeClr val="bg1"/>
            </a:solidFill>
          </a:endParaRPr>
        </a:p>
      </dsp:txBody>
      <dsp:txXfrm>
        <a:off x="5791203" y="1017216"/>
        <a:ext cx="3730616" cy="1488643"/>
      </dsp:txXfrm>
    </dsp:sp>
    <dsp:sp modelId="{3F756337-0068-41DE-B01D-CFC7794EC6C7}">
      <dsp:nvSpPr>
        <dsp:cNvPr id="0" name=""/>
        <dsp:cNvSpPr/>
      </dsp:nvSpPr>
      <dsp:spPr>
        <a:xfrm>
          <a:off x="5791203" y="494180"/>
          <a:ext cx="3730616" cy="523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a:solidFill>
                <a:schemeClr val="tx2"/>
              </a:solidFill>
              <a:latin typeface="Calibri" panose="020F0502020204030204"/>
            </a:rPr>
            <a:t>2H</a:t>
          </a:r>
          <a:r>
            <a:rPr lang="en-US" sz="2800" kern="1200" dirty="0">
              <a:solidFill>
                <a:schemeClr val="tx2"/>
              </a:solidFill>
            </a:rPr>
            <a:t> 2025</a:t>
          </a:r>
        </a:p>
      </dsp:txBody>
      <dsp:txXfrm>
        <a:off x="5791203" y="494180"/>
        <a:ext cx="3730616" cy="523036"/>
      </dsp:txXfrm>
    </dsp:sp>
    <dsp:sp modelId="{43650C8B-5B2A-4322-BA94-CAB4CA9CFB53}">
      <dsp:nvSpPr>
        <dsp:cNvPr id="0" name=""/>
        <dsp:cNvSpPr/>
      </dsp:nvSpPr>
      <dsp:spPr>
        <a:xfrm>
          <a:off x="5449666" y="1035469"/>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2A28E7E-E10C-4D6C-8E81-2DEA4602A288}">
      <dsp:nvSpPr>
        <dsp:cNvPr id="0" name=""/>
        <dsp:cNvSpPr/>
      </dsp:nvSpPr>
      <dsp:spPr>
        <a:xfrm>
          <a:off x="5402593" y="2477039"/>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CBDB433-92FE-473F-9879-3F2CA7EB466A}">
      <dsp:nvSpPr>
        <dsp:cNvPr id="0" name=""/>
        <dsp:cNvSpPr/>
      </dsp:nvSpPr>
      <dsp:spPr>
        <a:xfrm rot="18900000">
          <a:off x="7013960" y="4029556"/>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F120845-02EE-4357-AB96-4A21ED1B032D}">
      <dsp:nvSpPr>
        <dsp:cNvPr id="0" name=""/>
        <dsp:cNvSpPr/>
      </dsp:nvSpPr>
      <dsp:spPr>
        <a:xfrm>
          <a:off x="7055046" y="4070643"/>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F1964B0-07C6-4027-A8D6-94EDA148048E}">
      <dsp:nvSpPr>
        <dsp:cNvPr id="0" name=""/>
        <dsp:cNvSpPr/>
      </dsp:nvSpPr>
      <dsp:spPr>
        <a:xfrm>
          <a:off x="7574542" y="2202147"/>
          <a:ext cx="3852231" cy="2061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solidFill>
                <a:schemeClr val="tx2"/>
              </a:solidFill>
              <a:latin typeface="Calibri" panose="020F0502020204030204"/>
            </a:rPr>
            <a:t>Additional features, plus... </a:t>
          </a:r>
        </a:p>
        <a:p>
          <a:pPr marL="0" lvl="0" indent="0" algn="l" defTabSz="488950">
            <a:lnSpc>
              <a:spcPct val="90000"/>
            </a:lnSpc>
            <a:spcBef>
              <a:spcPct val="0"/>
            </a:spcBef>
            <a:spcAft>
              <a:spcPct val="35000"/>
            </a:spcAft>
            <a:buNone/>
          </a:pPr>
          <a:r>
            <a:rPr lang="en-US" sz="1100" kern="1200" dirty="0">
              <a:solidFill>
                <a:schemeClr val="tx2"/>
              </a:solidFill>
              <a:latin typeface="Calibri" panose="020F0502020204030204"/>
            </a:rPr>
            <a:t>-</a:t>
          </a:r>
          <a:r>
            <a:rPr lang="en-US" sz="1100" kern="1200" dirty="0">
              <a:solidFill>
                <a:schemeClr val="tx2"/>
              </a:solidFill>
            </a:rPr>
            <a:t> Import Agent &amp; Email archive</a:t>
          </a:r>
        </a:p>
        <a:p>
          <a:pPr marL="0" lvl="0" indent="0" algn="l" defTabSz="488950">
            <a:lnSpc>
              <a:spcPct val="90000"/>
            </a:lnSpc>
            <a:spcBef>
              <a:spcPct val="0"/>
            </a:spcBef>
            <a:spcAft>
              <a:spcPct val="35000"/>
            </a:spcAft>
            <a:buNone/>
          </a:pPr>
          <a:r>
            <a:rPr lang="en-US" sz="1100" kern="1200" dirty="0">
              <a:solidFill>
                <a:schemeClr val="tx2"/>
              </a:solidFill>
            </a:rPr>
            <a:t>- Quick Fields Server + Scanning</a:t>
          </a:r>
        </a:p>
        <a:p>
          <a:pPr marL="0" lvl="0" indent="0" algn="l" defTabSz="488950">
            <a:lnSpc>
              <a:spcPct val="90000"/>
            </a:lnSpc>
            <a:spcBef>
              <a:spcPct val="0"/>
            </a:spcBef>
            <a:spcAft>
              <a:spcPct val="35000"/>
            </a:spcAft>
            <a:buNone/>
          </a:pPr>
          <a:r>
            <a:rPr lang="en-US" sz="1100" kern="1200" dirty="0">
              <a:solidFill>
                <a:schemeClr val="tx2"/>
              </a:solidFill>
            </a:rPr>
            <a:t>- DocuSign Import Service</a:t>
          </a:r>
        </a:p>
        <a:p>
          <a:pPr marL="0" lvl="0" indent="0" algn="l" defTabSz="488950">
            <a:lnSpc>
              <a:spcPct val="90000"/>
            </a:lnSpc>
            <a:spcBef>
              <a:spcPct val="0"/>
            </a:spcBef>
            <a:spcAft>
              <a:spcPct val="35000"/>
            </a:spcAft>
            <a:buNone/>
          </a:pPr>
          <a:r>
            <a:rPr lang="en-US" sz="1100" kern="1200" dirty="0">
              <a:solidFill>
                <a:schemeClr val="tx2"/>
              </a:solidFill>
            </a:rPr>
            <a:t>- Boomi</a:t>
          </a:r>
          <a:r>
            <a:rPr lang="en-US" sz="1100" kern="1200" dirty="0">
              <a:solidFill>
                <a:schemeClr val="tx2"/>
              </a:solidFill>
              <a:latin typeface="Calibri" panose="020F0502020204030204"/>
            </a:rPr>
            <a:t> Connector</a:t>
          </a:r>
          <a:endParaRPr lang="en-US" sz="1100" kern="1200" dirty="0">
            <a:solidFill>
              <a:schemeClr val="tx2"/>
            </a:solidFill>
          </a:endParaRPr>
        </a:p>
        <a:p>
          <a:pPr marL="0" lvl="0" indent="0" algn="l" defTabSz="488950">
            <a:lnSpc>
              <a:spcPct val="90000"/>
            </a:lnSpc>
            <a:spcBef>
              <a:spcPct val="0"/>
            </a:spcBef>
            <a:spcAft>
              <a:spcPct val="35000"/>
            </a:spcAft>
            <a:buNone/>
          </a:pPr>
          <a:endParaRPr lang="en-US" sz="1100" kern="1200" dirty="0">
            <a:latin typeface="Calibri" panose="020F0502020204030204"/>
          </a:endParaRPr>
        </a:p>
        <a:p>
          <a:pPr marL="0" lvl="0" indent="0" algn="l" defTabSz="488950">
            <a:lnSpc>
              <a:spcPct val="90000"/>
            </a:lnSpc>
            <a:spcBef>
              <a:spcPct val="0"/>
            </a:spcBef>
            <a:spcAft>
              <a:spcPct val="35000"/>
            </a:spcAft>
            <a:buNone/>
          </a:pPr>
          <a:endParaRPr lang="en-US" sz="1100" kern="1200" dirty="0">
            <a:latin typeface="Calibri" panose="020F0502020204030204"/>
          </a:endParaRPr>
        </a:p>
      </dsp:txBody>
      <dsp:txXfrm>
        <a:off x="7574542" y="2202147"/>
        <a:ext cx="3852231" cy="2061100"/>
      </dsp:txXfrm>
    </dsp:sp>
    <dsp:sp modelId="{46A9578C-38F5-409B-A334-A9D9A6163353}">
      <dsp:nvSpPr>
        <dsp:cNvPr id="0" name=""/>
        <dsp:cNvSpPr/>
      </dsp:nvSpPr>
      <dsp:spPr>
        <a:xfrm>
          <a:off x="7574542" y="3876452"/>
          <a:ext cx="3852231" cy="724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a:solidFill>
                <a:schemeClr val="tx2"/>
              </a:solidFill>
            </a:rPr>
            <a:t>2026</a:t>
          </a:r>
        </a:p>
      </dsp:txBody>
      <dsp:txXfrm>
        <a:off x="7574542" y="3876452"/>
        <a:ext cx="3852231" cy="724170"/>
      </dsp:txXfrm>
    </dsp:sp>
    <dsp:sp modelId="{59AC2975-D7D1-4982-BB50-5B5DD5ABC8CC}">
      <dsp:nvSpPr>
        <dsp:cNvPr id="0" name=""/>
        <dsp:cNvSpPr/>
      </dsp:nvSpPr>
      <dsp:spPr>
        <a:xfrm>
          <a:off x="7193978" y="2516493"/>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3B654AF-0CD3-4F94-8468-3A429F5A5D20}">
      <dsp:nvSpPr>
        <dsp:cNvPr id="0" name=""/>
        <dsp:cNvSpPr/>
      </dsp:nvSpPr>
      <dsp:spPr>
        <a:xfrm>
          <a:off x="7146905" y="2469420"/>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55E4D-89D7-4AB3-AA4C-FD060A59E4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9EF226-116B-4D1C-895C-9B6F657014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79CB49-0505-4733-81CC-4733A89D4B27}" type="datetimeFigureOut">
              <a:rPr lang="en-US" smtClean="0"/>
              <a:t>7/16/2024</a:t>
            </a:fld>
            <a:endParaRPr lang="en-US"/>
          </a:p>
        </p:txBody>
      </p:sp>
      <p:sp>
        <p:nvSpPr>
          <p:cNvPr id="4" name="Footer Placeholder 3">
            <a:extLst>
              <a:ext uri="{FF2B5EF4-FFF2-40B4-BE49-F238E27FC236}">
                <a16:creationId xmlns:a16="http://schemas.microsoft.com/office/drawing/2014/main" id="{EDDB9FD8-2F6F-4092-AFC7-3BE43A74BF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AA2426-8A12-4374-9D83-F11C5F7C63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889510-F86A-4C1A-B88C-7F268A6233B7}" type="slidenum">
              <a:rPr lang="en-US" smtClean="0"/>
              <a:t>‹#›</a:t>
            </a:fld>
            <a:endParaRPr lang="en-US"/>
          </a:p>
        </p:txBody>
      </p:sp>
    </p:spTree>
    <p:extLst>
      <p:ext uri="{BB962C8B-B14F-4D97-AF65-F5344CB8AC3E}">
        <p14:creationId xmlns:p14="http://schemas.microsoft.com/office/powerpoint/2010/main" val="580114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0FF3D-C5D3-C34D-99FB-0F4BB95CD0B7}" type="datetimeFigureOut">
              <a:rPr lang="en-US" smtClean="0"/>
              <a:t>7/16/2024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2F23D-C1D2-2A4C-A3A3-31BA482E5D70}" type="slidenum">
              <a:rPr lang="en-US" smtClean="0"/>
              <a:t>‹#›</a:t>
            </a:fld>
            <a:endParaRPr lang="en-US"/>
          </a:p>
        </p:txBody>
      </p:sp>
    </p:spTree>
    <p:extLst>
      <p:ext uri="{BB962C8B-B14F-4D97-AF65-F5344CB8AC3E}">
        <p14:creationId xmlns:p14="http://schemas.microsoft.com/office/powerpoint/2010/main" val="288041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3</a:t>
            </a:fld>
            <a:endParaRPr lang="en-US"/>
          </a:p>
        </p:txBody>
      </p:sp>
    </p:spTree>
    <p:extLst>
      <p:ext uri="{BB962C8B-B14F-4D97-AF65-F5344CB8AC3E}">
        <p14:creationId xmlns:p14="http://schemas.microsoft.com/office/powerpoint/2010/main" val="4283246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value of the Metadata Designer is it’s a very visual way to configure your metadata in a way that required some code before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761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multiple fields and compress them down into radio buttons vs drop downs for faster management</a:t>
            </a:r>
          </a:p>
        </p:txBody>
      </p:sp>
      <p:sp>
        <p:nvSpPr>
          <p:cNvPr id="4" name="Slide Number Placeholder 3"/>
          <p:cNvSpPr>
            <a:spLocks noGrp="1"/>
          </p:cNvSpPr>
          <p:nvPr>
            <p:ph type="sldNum" sz="quarter" idx="5"/>
          </p:nvPr>
        </p:nvSpPr>
        <p:spPr/>
        <p:txBody>
          <a:bodyPr/>
          <a:lstStyle/>
          <a:p>
            <a:fld id="{3582F23D-C1D2-2A4C-A3A3-31BA482E5D70}" type="slidenum">
              <a:rPr lang="en-US" smtClean="0"/>
              <a:t>16</a:t>
            </a:fld>
            <a:endParaRPr lang="en-US"/>
          </a:p>
        </p:txBody>
      </p:sp>
    </p:spTree>
    <p:extLst>
      <p:ext uri="{BB962C8B-B14F-4D97-AF65-F5344CB8AC3E}">
        <p14:creationId xmlns:p14="http://schemas.microsoft.com/office/powerpoint/2010/main" val="1038039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forms data more intuitively with checkboxes and radio buttons</a:t>
            </a:r>
          </a:p>
        </p:txBody>
      </p:sp>
      <p:sp>
        <p:nvSpPr>
          <p:cNvPr id="4" name="Slide Number Placeholder 3"/>
          <p:cNvSpPr>
            <a:spLocks noGrp="1"/>
          </p:cNvSpPr>
          <p:nvPr>
            <p:ph type="sldNum" sz="quarter" idx="5"/>
          </p:nvPr>
        </p:nvSpPr>
        <p:spPr/>
        <p:txBody>
          <a:bodyPr/>
          <a:lstStyle/>
          <a:p>
            <a:fld id="{3582F23D-C1D2-2A4C-A3A3-31BA482E5D70}" type="slidenum">
              <a:rPr lang="en-US" smtClean="0"/>
              <a:t>17</a:t>
            </a:fld>
            <a:endParaRPr lang="en-US"/>
          </a:p>
        </p:txBody>
      </p:sp>
    </p:spTree>
    <p:extLst>
      <p:ext uri="{BB962C8B-B14F-4D97-AF65-F5344CB8AC3E}">
        <p14:creationId xmlns:p14="http://schemas.microsoft.com/office/powerpoint/2010/main" val="220044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Metadata designer, easy to use</a:t>
            </a:r>
          </a:p>
          <a:p>
            <a:pPr marL="0" marR="0">
              <a:spcBef>
                <a:spcPts val="0"/>
              </a:spcBef>
              <a:spcAft>
                <a:spcPts val="0"/>
              </a:spcAft>
            </a:pPr>
            <a:r>
              <a:rPr lang="en-US" sz="1800" dirty="0">
                <a:effectLst/>
                <a:latin typeface="Calibri" panose="020F0502020204030204" pitchFamily="34" charset="0"/>
              </a:rPr>
              <a:t>Familiar if you know Forms. </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Speaking of Forms, let's switch gears, who's all built a form? </a:t>
            </a:r>
          </a:p>
          <a:p>
            <a:pPr marL="0" marR="0">
              <a:spcBef>
                <a:spcPts val="0"/>
              </a:spcBef>
              <a:spcAft>
                <a:spcPts val="0"/>
              </a:spcAft>
            </a:pPr>
            <a:r>
              <a:rPr lang="en-US" sz="1800" dirty="0">
                <a:effectLst/>
                <a:latin typeface="Calibri" panose="020F0502020204030204" pitchFamily="34" charset="0"/>
              </a:rPr>
              <a:t>Who's accidently spammed their manager..?</a:t>
            </a:r>
          </a:p>
          <a:p>
            <a:pPr marL="0" marR="0">
              <a:spcBef>
                <a:spcPts val="0"/>
              </a:spcBef>
              <a:spcAft>
                <a:spcPts val="0"/>
              </a:spcAft>
            </a:pPr>
            <a:r>
              <a:rPr lang="en-US" sz="1800" dirty="0">
                <a:effectLst/>
                <a:latin typeface="Calibri" panose="020F0502020204030204" pitchFamily="34" charset="0"/>
              </a:rPr>
              <a:t>Important of testing. As true as possible. </a:t>
            </a:r>
          </a:p>
          <a:p>
            <a:endParaRPr lang="en-US" b="1" dirty="0"/>
          </a:p>
          <a:p>
            <a:r>
              <a:rPr lang="en-US" b="1" dirty="0"/>
              <a:t>Video 5  </a:t>
            </a:r>
            <a:r>
              <a:rPr lang="en-US" dirty="0"/>
              <a:t>3:22-3:35</a:t>
            </a:r>
          </a:p>
        </p:txBody>
      </p:sp>
      <p:sp>
        <p:nvSpPr>
          <p:cNvPr id="4" name="Slide Number Placeholder 3"/>
          <p:cNvSpPr>
            <a:spLocks noGrp="1"/>
          </p:cNvSpPr>
          <p:nvPr>
            <p:ph type="sldNum" sz="quarter" idx="5"/>
          </p:nvPr>
        </p:nvSpPr>
        <p:spPr/>
        <p:txBody>
          <a:bodyPr/>
          <a:lstStyle/>
          <a:p>
            <a:fld id="{3582F23D-C1D2-2A4C-A3A3-31BA482E5D70}" type="slidenum">
              <a:rPr lang="en-US" smtClean="0"/>
              <a:t>18</a:t>
            </a:fld>
            <a:endParaRPr lang="en-US"/>
          </a:p>
        </p:txBody>
      </p:sp>
    </p:spTree>
    <p:extLst>
      <p:ext uri="{BB962C8B-B14F-4D97-AF65-F5344CB8AC3E}">
        <p14:creationId xmlns:p14="http://schemas.microsoft.com/office/powerpoint/2010/main" val="3320360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also releasing a Forms Test Mode so you don’t put any production data at risk when troubleshooting your forms and workflows.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924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First, a quick way to switch</a:t>
            </a:r>
          </a:p>
          <a:p>
            <a:pPr marL="0" marR="0">
              <a:spcBef>
                <a:spcPts val="0"/>
              </a:spcBef>
              <a:spcAft>
                <a:spcPts val="0"/>
              </a:spcAft>
            </a:pPr>
            <a:r>
              <a:rPr lang="en-US" sz="1800" dirty="0">
                <a:effectLst/>
                <a:latin typeface="Calibri" panose="020F0502020204030204" pitchFamily="34" charset="0"/>
              </a:rPr>
              <a:t>App picker </a:t>
            </a:r>
          </a:p>
          <a:p>
            <a:endParaRPr lang="en-US" dirty="0"/>
          </a:p>
          <a:p>
            <a:pPr marL="0" marR="0">
              <a:spcBef>
                <a:spcPts val="0"/>
              </a:spcBef>
              <a:spcAft>
                <a:spcPts val="0"/>
              </a:spcAft>
            </a:pPr>
            <a:r>
              <a:rPr lang="en-US" sz="1800" dirty="0">
                <a:effectLst/>
                <a:latin typeface="Calibri" panose="020F0502020204030204" pitchFamily="34" charset="0"/>
              </a:rPr>
              <a:t>When I modify AP Process, keep it production ready</a:t>
            </a:r>
          </a:p>
          <a:p>
            <a:pPr marL="0" marR="0">
              <a:spcBef>
                <a:spcPts val="0"/>
              </a:spcBef>
              <a:spcAft>
                <a:spcPts val="0"/>
              </a:spcAft>
            </a:pPr>
            <a:r>
              <a:rPr lang="en-US" sz="1800" dirty="0">
                <a:effectLst/>
                <a:latin typeface="Calibri" panose="020F0502020204030204" pitchFamily="34" charset="0"/>
              </a:rPr>
              <a:t>This is going to go to manager approval</a:t>
            </a:r>
          </a:p>
          <a:p>
            <a:pPr marL="0" marR="0">
              <a:spcBef>
                <a:spcPts val="0"/>
              </a:spcBef>
              <a:spcAft>
                <a:spcPts val="0"/>
              </a:spcAft>
            </a:pPr>
            <a:r>
              <a:rPr lang="en-US" sz="1800" dirty="0">
                <a:effectLst/>
                <a:latin typeface="Calibri" panose="020F0502020204030204" pitchFamily="34" charset="0"/>
              </a:rPr>
              <a:t>Run as test mode</a:t>
            </a:r>
          </a:p>
          <a:p>
            <a:endParaRPr lang="en-US" dirty="0"/>
          </a:p>
          <a:p>
            <a:endParaRPr lang="en-US" dirty="0"/>
          </a:p>
          <a:p>
            <a:r>
              <a:rPr lang="en-US" dirty="0"/>
              <a:t>Video 6: 3:49-4:16</a:t>
            </a:r>
          </a:p>
        </p:txBody>
      </p:sp>
      <p:sp>
        <p:nvSpPr>
          <p:cNvPr id="4" name="Slide Number Placeholder 3"/>
          <p:cNvSpPr>
            <a:spLocks noGrp="1"/>
          </p:cNvSpPr>
          <p:nvPr>
            <p:ph type="sldNum" sz="quarter" idx="5"/>
          </p:nvPr>
        </p:nvSpPr>
        <p:spPr/>
        <p:txBody>
          <a:bodyPr/>
          <a:lstStyle/>
          <a:p>
            <a:fld id="{3582F23D-C1D2-2A4C-A3A3-31BA482E5D70}" type="slidenum">
              <a:rPr lang="en-US" smtClean="0"/>
              <a:t>22</a:t>
            </a:fld>
            <a:endParaRPr lang="en-US"/>
          </a:p>
        </p:txBody>
      </p:sp>
    </p:spTree>
    <p:extLst>
      <p:ext uri="{BB962C8B-B14F-4D97-AF65-F5344CB8AC3E}">
        <p14:creationId xmlns:p14="http://schemas.microsoft.com/office/powerpoint/2010/main" val="1532860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Quick fill out process, we're testing it here.</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Show email and task coming to us</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Monitor as data, can filter, leave out of reports, etc. </a:t>
            </a:r>
            <a:endParaRPr lang="en-US" dirty="0"/>
          </a:p>
          <a:p>
            <a:endParaRPr lang="en-US" dirty="0"/>
          </a:p>
          <a:p>
            <a:r>
              <a:rPr lang="en-US" dirty="0"/>
              <a:t>Video 7 – 4:34-5:14</a:t>
            </a:r>
          </a:p>
        </p:txBody>
      </p:sp>
      <p:sp>
        <p:nvSpPr>
          <p:cNvPr id="4" name="Slide Number Placeholder 3"/>
          <p:cNvSpPr>
            <a:spLocks noGrp="1"/>
          </p:cNvSpPr>
          <p:nvPr>
            <p:ph type="sldNum" sz="quarter" idx="5"/>
          </p:nvPr>
        </p:nvSpPr>
        <p:spPr/>
        <p:txBody>
          <a:bodyPr/>
          <a:lstStyle/>
          <a:p>
            <a:fld id="{3582F23D-C1D2-2A4C-A3A3-31BA482E5D70}" type="slidenum">
              <a:rPr lang="en-US" smtClean="0"/>
              <a:t>23</a:t>
            </a:fld>
            <a:endParaRPr lang="en-US"/>
          </a:p>
        </p:txBody>
      </p:sp>
    </p:spTree>
    <p:extLst>
      <p:ext uri="{BB962C8B-B14F-4D97-AF65-F5344CB8AC3E}">
        <p14:creationId xmlns:p14="http://schemas.microsoft.com/office/powerpoint/2010/main" val="3670141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24</a:t>
            </a:fld>
            <a:endParaRPr lang="en-US"/>
          </a:p>
        </p:txBody>
      </p:sp>
    </p:spTree>
    <p:extLst>
      <p:ext uri="{BB962C8B-B14F-4D97-AF65-F5344CB8AC3E}">
        <p14:creationId xmlns:p14="http://schemas.microsoft.com/office/powerpoint/2010/main" val="1769112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305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App picker to admin hub</a:t>
            </a:r>
          </a:p>
          <a:p>
            <a:r>
              <a:rPr lang="en-US" sz="1800" dirty="0">
                <a:effectLst/>
                <a:latin typeface="Calibri" panose="020F0502020204030204" pitchFamily="34" charset="0"/>
              </a:rPr>
              <a:t>Brand new, showing for first time here</a:t>
            </a:r>
          </a:p>
          <a:p>
            <a:r>
              <a:rPr lang="en-US" sz="1800" dirty="0">
                <a:effectLst/>
                <a:latin typeface="Calibri" panose="020F0502020204030204" pitchFamily="34" charset="0"/>
              </a:rPr>
              <a:t>System overview</a:t>
            </a:r>
            <a:endParaRPr lang="en-US" dirty="0"/>
          </a:p>
          <a:p>
            <a:endParaRPr lang="en-US" dirty="0"/>
          </a:p>
          <a:p>
            <a:r>
              <a:rPr lang="en-US" dirty="0"/>
              <a:t>Video 8 5:30-5:39 – System Overview</a:t>
            </a:r>
          </a:p>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27</a:t>
            </a:fld>
            <a:endParaRPr lang="en-US"/>
          </a:p>
        </p:txBody>
      </p:sp>
    </p:spTree>
    <p:extLst>
      <p:ext uri="{BB962C8B-B14F-4D97-AF65-F5344CB8AC3E}">
        <p14:creationId xmlns:p14="http://schemas.microsoft.com/office/powerpoint/2010/main" val="396652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Laserfiche 12 will be the biggest release of Laserfiche 8 with the most innovations and new product features since the release of Laserfiche 8 in 2008. A new administration console, updates to Forms, and a powerful new metadata view for repositories are just what’s in store for the initial release. Laserfiche 12 won’t stop there with at least two more minor releases over the next three years shipping even more enhancements. </a:t>
            </a:r>
          </a:p>
        </p:txBody>
      </p:sp>
      <p:sp>
        <p:nvSpPr>
          <p:cNvPr id="4" name="Slide Number Placeholder 3"/>
          <p:cNvSpPr>
            <a:spLocks noGrp="1"/>
          </p:cNvSpPr>
          <p:nvPr>
            <p:ph type="sldNum" sz="quarter" idx="5"/>
          </p:nvPr>
        </p:nvSpPr>
        <p:spPr/>
        <p:txBody>
          <a:bodyPr/>
          <a:lstStyle/>
          <a:p>
            <a:fld id="{3582F23D-C1D2-2A4C-A3A3-31BA482E5D70}" type="slidenum">
              <a:rPr lang="en-US" smtClean="0"/>
              <a:t>4</a:t>
            </a:fld>
            <a:endParaRPr lang="en-US"/>
          </a:p>
        </p:txBody>
      </p:sp>
    </p:spTree>
    <p:extLst>
      <p:ext uri="{BB962C8B-B14F-4D97-AF65-F5344CB8AC3E}">
        <p14:creationId xmlns:p14="http://schemas.microsoft.com/office/powerpoint/2010/main" val="2131596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Server information</a:t>
            </a:r>
          </a:p>
          <a:p>
            <a:r>
              <a:rPr lang="en-US" dirty="0"/>
              <a:t>Logs</a:t>
            </a:r>
          </a:p>
          <a:p>
            <a:endParaRPr lang="en-US" dirty="0"/>
          </a:p>
          <a:p>
            <a:r>
              <a:rPr lang="en-US" dirty="0"/>
              <a:t>Video 9 - Server</a:t>
            </a:r>
          </a:p>
        </p:txBody>
      </p:sp>
      <p:sp>
        <p:nvSpPr>
          <p:cNvPr id="4" name="Slide Number Placeholder 3"/>
          <p:cNvSpPr>
            <a:spLocks noGrp="1"/>
          </p:cNvSpPr>
          <p:nvPr>
            <p:ph type="sldNum" sz="quarter" idx="5"/>
          </p:nvPr>
        </p:nvSpPr>
        <p:spPr/>
        <p:txBody>
          <a:bodyPr/>
          <a:lstStyle/>
          <a:p>
            <a:fld id="{3582F23D-C1D2-2A4C-A3A3-31BA482E5D70}" type="slidenum">
              <a:rPr lang="en-US" smtClean="0"/>
              <a:t>28</a:t>
            </a:fld>
            <a:endParaRPr lang="en-US"/>
          </a:p>
        </p:txBody>
      </p:sp>
    </p:spTree>
    <p:extLst>
      <p:ext uri="{BB962C8B-B14F-4D97-AF65-F5344CB8AC3E}">
        <p14:creationId xmlns:p14="http://schemas.microsoft.com/office/powerpoint/2010/main" val="3594583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285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882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055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24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159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C4C1E-A356-46F1-9DDE-EF871E644F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575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Overall Usability </a:t>
            </a:r>
            <a:r>
              <a:rPr lang="en-US" dirty="0" err="1">
                <a:cs typeface="Calibri"/>
              </a:rPr>
              <a:t>wil</a:t>
            </a:r>
            <a:r>
              <a:rPr lang="en-US" dirty="0">
                <a:cs typeface="Calibri"/>
              </a:rPr>
              <a:t> be improved, Administration will be easier, and Laserfiche is investing in additional tooling in making deployments and upgrades easier.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051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37</a:t>
            </a:fld>
            <a:endParaRPr lang="en-US"/>
          </a:p>
        </p:txBody>
      </p:sp>
    </p:spTree>
    <p:extLst>
      <p:ext uri="{BB962C8B-B14F-4D97-AF65-F5344CB8AC3E}">
        <p14:creationId xmlns:p14="http://schemas.microsoft.com/office/powerpoint/2010/main" val="3888668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82F23D-C1D2-2A4C-A3A3-31BA482E5D70}" type="slidenum">
              <a:rPr lang="en-US" smtClean="0"/>
              <a:t>38</a:t>
            </a:fld>
            <a:endParaRPr lang="en-US"/>
          </a:p>
        </p:txBody>
      </p:sp>
    </p:spTree>
    <p:extLst>
      <p:ext uri="{BB962C8B-B14F-4D97-AF65-F5344CB8AC3E}">
        <p14:creationId xmlns:p14="http://schemas.microsoft.com/office/powerpoint/2010/main" val="121176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value of the Metadata Designer is it’s a very visual way to configure your metadata in a way that required some code before</a:t>
            </a:r>
          </a:p>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6</a:t>
            </a:fld>
            <a:endParaRPr lang="en-US"/>
          </a:p>
        </p:txBody>
      </p:sp>
    </p:spTree>
    <p:extLst>
      <p:ext uri="{BB962C8B-B14F-4D97-AF65-F5344CB8AC3E}">
        <p14:creationId xmlns:p14="http://schemas.microsoft.com/office/powerpoint/2010/main" val="288169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82F23D-C1D2-2A4C-A3A3-31BA482E5D70}" type="slidenum">
              <a:rPr lang="en-US" smtClean="0"/>
              <a:t>39</a:t>
            </a:fld>
            <a:endParaRPr lang="en-US"/>
          </a:p>
        </p:txBody>
      </p:sp>
    </p:spTree>
    <p:extLst>
      <p:ext uri="{BB962C8B-B14F-4D97-AF65-F5344CB8AC3E}">
        <p14:creationId xmlns:p14="http://schemas.microsoft.com/office/powerpoint/2010/main" val="715776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Laserfiche 12 is arriving November 2024, with additional updates scheduled for March 2025.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369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3AA02-7653-34D8-CAD8-CB73A2DC1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EF2B7-6D53-5B83-1FBA-EEAB48261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8D3820-DBC4-42BC-C767-C9C3ADACC6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523DAA-C1D5-8828-0B8B-7EA24A533D2D}"/>
              </a:ext>
            </a:extLst>
          </p:cNvPr>
          <p:cNvSpPr>
            <a:spLocks noGrp="1"/>
          </p:cNvSpPr>
          <p:nvPr>
            <p:ph type="sldNum" sz="quarter" idx="5"/>
          </p:nvPr>
        </p:nvSpPr>
        <p:spPr/>
        <p:txBody>
          <a:bodyPr/>
          <a:lstStyle/>
          <a:p>
            <a:fld id="{3582F23D-C1D2-2A4C-A3A3-31BA482E5D70}" type="slidenum">
              <a:rPr lang="en-US" smtClean="0"/>
              <a:t>41</a:t>
            </a:fld>
            <a:endParaRPr lang="en-US"/>
          </a:p>
        </p:txBody>
      </p:sp>
    </p:spTree>
    <p:extLst>
      <p:ext uri="{BB962C8B-B14F-4D97-AF65-F5344CB8AC3E}">
        <p14:creationId xmlns:p14="http://schemas.microsoft.com/office/powerpoint/2010/main" val="633461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excited to announce educational resources for Laserfiche 12 coming with the release of Laserfiche 12 later this year!</a:t>
            </a:r>
          </a:p>
          <a:p>
            <a:endParaRPr lang="en-US" dirty="0">
              <a:cs typeface="Calibri"/>
            </a:endParaRPr>
          </a:p>
          <a:p>
            <a:r>
              <a:rPr lang="en-US" dirty="0">
                <a:cs typeface="Calibri"/>
              </a:rPr>
              <a:t>In addition to eLearning courses and guides, we are excited to include a Laserfiche 12 product sandbox as part of the Laserfiche 12 certification, to help you practice your skills before taking the certification assessment. Visit the Laserfiche 12 booth at the Info Center to experience this product sandbox for yourself.</a:t>
            </a:r>
          </a:p>
        </p:txBody>
      </p:sp>
      <p:sp>
        <p:nvSpPr>
          <p:cNvPr id="4" name="Slide Number Placeholder 3"/>
          <p:cNvSpPr>
            <a:spLocks noGrp="1"/>
          </p:cNvSpPr>
          <p:nvPr>
            <p:ph type="sldNum" sz="quarter" idx="5"/>
          </p:nvPr>
        </p:nvSpPr>
        <p:spPr/>
        <p:txBody>
          <a:bodyPr/>
          <a:lstStyle/>
          <a:p>
            <a:fld id="{3582F23D-C1D2-2A4C-A3A3-31BA482E5D70}" type="slidenum">
              <a:rPr lang="en-US" smtClean="0"/>
              <a:t>42</a:t>
            </a:fld>
            <a:endParaRPr lang="en-US"/>
          </a:p>
        </p:txBody>
      </p:sp>
    </p:spTree>
    <p:extLst>
      <p:ext uri="{BB962C8B-B14F-4D97-AF65-F5344CB8AC3E}">
        <p14:creationId xmlns:p14="http://schemas.microsoft.com/office/powerpoint/2010/main" val="3233554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44</a:t>
            </a:fld>
            <a:endParaRPr lang="en-US"/>
          </a:p>
        </p:txBody>
      </p:sp>
    </p:spTree>
    <p:extLst>
      <p:ext uri="{BB962C8B-B14F-4D97-AF65-F5344CB8AC3E}">
        <p14:creationId xmlns:p14="http://schemas.microsoft.com/office/powerpoint/2010/main" val="1783315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also </a:t>
            </a:r>
            <a:r>
              <a:rPr lang="en-US" dirty="0" err="1"/>
              <a:t>releasoing</a:t>
            </a:r>
            <a:r>
              <a:rPr lang="en-US" dirty="0"/>
              <a:t> a Forms Test Mode so you don’t put any production data at risk when troubleshooting your forms and workflows.</a:t>
            </a:r>
          </a:p>
        </p:txBody>
      </p:sp>
      <p:sp>
        <p:nvSpPr>
          <p:cNvPr id="4" name="Slide Number Placeholder 3"/>
          <p:cNvSpPr>
            <a:spLocks noGrp="1"/>
          </p:cNvSpPr>
          <p:nvPr>
            <p:ph type="sldNum" sz="quarter" idx="5"/>
          </p:nvPr>
        </p:nvSpPr>
        <p:spPr/>
        <p:txBody>
          <a:bodyPr/>
          <a:lstStyle/>
          <a:p>
            <a:fld id="{3582F23D-C1D2-2A4C-A3A3-31BA482E5D70}" type="slidenum">
              <a:rPr lang="en-US" smtClean="0"/>
              <a:t>7</a:t>
            </a:fld>
            <a:endParaRPr lang="en-US"/>
          </a:p>
        </p:txBody>
      </p:sp>
    </p:spTree>
    <p:extLst>
      <p:ext uri="{BB962C8B-B14F-4D97-AF65-F5344CB8AC3E}">
        <p14:creationId xmlns:p14="http://schemas.microsoft.com/office/powerpoint/2010/main" val="1945552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also making it easier to administer and upgrade your Laserfiche system, no matter what version you’re on.</a:t>
            </a:r>
          </a:p>
        </p:txBody>
      </p:sp>
      <p:sp>
        <p:nvSpPr>
          <p:cNvPr id="4" name="Slide Number Placeholder 3"/>
          <p:cNvSpPr>
            <a:spLocks noGrp="1"/>
          </p:cNvSpPr>
          <p:nvPr>
            <p:ph type="sldNum" sz="quarter" idx="5"/>
          </p:nvPr>
        </p:nvSpPr>
        <p:spPr/>
        <p:txBody>
          <a:bodyPr/>
          <a:lstStyle/>
          <a:p>
            <a:fld id="{3582F23D-C1D2-2A4C-A3A3-31BA482E5D70}" type="slidenum">
              <a:rPr lang="en-US" smtClean="0"/>
              <a:t>8</a:t>
            </a:fld>
            <a:endParaRPr lang="en-US"/>
          </a:p>
        </p:txBody>
      </p:sp>
    </p:spTree>
    <p:extLst>
      <p:ext uri="{BB962C8B-B14F-4D97-AF65-F5344CB8AC3E}">
        <p14:creationId xmlns:p14="http://schemas.microsoft.com/office/powerpoint/2010/main" val="366556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82F23D-C1D2-2A4C-A3A3-31BA482E5D70}" type="slidenum">
              <a:rPr lang="en-US" smtClean="0"/>
              <a:t>9</a:t>
            </a:fld>
            <a:endParaRPr lang="en-US"/>
          </a:p>
        </p:txBody>
      </p:sp>
    </p:spTree>
    <p:extLst>
      <p:ext uri="{BB962C8B-B14F-4D97-AF65-F5344CB8AC3E}">
        <p14:creationId xmlns:p14="http://schemas.microsoft.com/office/powerpoint/2010/main" val="170979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Overall Usability </a:t>
            </a:r>
            <a:r>
              <a:rPr lang="en-US" dirty="0" err="1">
                <a:cs typeface="Calibri"/>
              </a:rPr>
              <a:t>wil</a:t>
            </a:r>
            <a:r>
              <a:rPr lang="en-US" dirty="0">
                <a:cs typeface="Calibri"/>
              </a:rPr>
              <a:t> be improved, Administration will be easier, and Laserfiche is investing in additional tooling in making deployments and upgrades easier.</a:t>
            </a:r>
          </a:p>
        </p:txBody>
      </p:sp>
      <p:sp>
        <p:nvSpPr>
          <p:cNvPr id="4" name="Slide Number Placeholder 3"/>
          <p:cNvSpPr>
            <a:spLocks noGrp="1"/>
          </p:cNvSpPr>
          <p:nvPr>
            <p:ph type="sldNum" sz="quarter" idx="5"/>
          </p:nvPr>
        </p:nvSpPr>
        <p:spPr/>
        <p:txBody>
          <a:bodyPr/>
          <a:lstStyle/>
          <a:p>
            <a:fld id="{3582F23D-C1D2-2A4C-A3A3-31BA482E5D70}" type="slidenum">
              <a:rPr lang="en-US" smtClean="0"/>
              <a:t>10</a:t>
            </a:fld>
            <a:endParaRPr lang="en-US"/>
          </a:p>
        </p:txBody>
      </p:sp>
    </p:spTree>
    <p:extLst>
      <p:ext uri="{BB962C8B-B14F-4D97-AF65-F5344CB8AC3E}">
        <p14:creationId xmlns:p14="http://schemas.microsoft.com/office/powerpoint/2010/main" val="721505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Laserfiche 12 is arriving November 2024, with additional updates scheduled for March 2025.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36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12</a:t>
            </a:fld>
            <a:endParaRPr lang="en-US"/>
          </a:p>
        </p:txBody>
      </p:sp>
    </p:spTree>
    <p:extLst>
      <p:ext uri="{BB962C8B-B14F-4D97-AF65-F5344CB8AC3E}">
        <p14:creationId xmlns:p14="http://schemas.microsoft.com/office/powerpoint/2010/main" val="240751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1" hasCustomPrompt="1"/>
          </p:nvPr>
        </p:nvSpPr>
        <p:spPr>
          <a:xfrm>
            <a:off x="1285876" y="4636020"/>
            <a:ext cx="8632823" cy="797148"/>
          </a:xfrm>
          <a:prstGeom prst="rect">
            <a:avLst/>
          </a:prstGeom>
        </p:spPr>
        <p:txBody>
          <a:bodyPr lIns="0" tIns="0" rIns="0" bIns="0"/>
          <a:lstStyle>
            <a:lvl1pPr marL="0" indent="0" algn="l">
              <a:lnSpc>
                <a:spcPts val="3200"/>
              </a:lnSpc>
              <a:spcBef>
                <a:spcPts val="0"/>
              </a:spcBef>
              <a:spcAft>
                <a:spcPts val="400"/>
              </a:spcAft>
              <a:buNone/>
              <a:defRPr sz="2800" b="0" baseline="0">
                <a:solidFill>
                  <a:schemeClr val="tx1"/>
                </a:solidFill>
                <a:latin typeface="Franklin Gothic Medium"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b="0" dirty="0"/>
              <a:t>First &amp; Last Name, Job Role, Company Name </a:t>
            </a:r>
          </a:p>
        </p:txBody>
      </p:sp>
      <p:sp>
        <p:nvSpPr>
          <p:cNvPr id="20" name="Text Placeholder 2">
            <a:extLst>
              <a:ext uri="{FF2B5EF4-FFF2-40B4-BE49-F238E27FC236}">
                <a16:creationId xmlns:a16="http://schemas.microsoft.com/office/drawing/2014/main" id="{58C564AA-BBB4-98E2-6EE8-0AE1B689CEE4}"/>
              </a:ext>
            </a:extLst>
          </p:cNvPr>
          <p:cNvSpPr>
            <a:spLocks noGrp="1"/>
          </p:cNvSpPr>
          <p:nvPr>
            <p:ph type="body" sz="quarter" idx="12" hasCustomPrompt="1"/>
          </p:nvPr>
        </p:nvSpPr>
        <p:spPr>
          <a:xfrm>
            <a:off x="1285877" y="2221980"/>
            <a:ext cx="8632823" cy="2097726"/>
          </a:xfrm>
          <a:prstGeom prst="rect">
            <a:avLst/>
          </a:prstGeom>
        </p:spPr>
        <p:txBody>
          <a:bodyPr lIns="0" tIns="0" rIns="0" bIns="0" anchor="t">
            <a:normAutofit/>
          </a:bodyPr>
          <a:lstStyle>
            <a:lvl1pPr marL="0" marR="0" indent="0" algn="l" defTabSz="914400" rtl="0" eaLnBrk="1" fontAlgn="auto" latinLnBrk="0" hangingPunct="1">
              <a:lnSpc>
                <a:spcPts val="5400"/>
              </a:lnSpc>
              <a:spcBef>
                <a:spcPts val="800"/>
              </a:spcBef>
              <a:spcAft>
                <a:spcPts val="0"/>
              </a:spcAft>
              <a:buClrTx/>
              <a:buSzTx/>
              <a:buFont typeface="Arial" panose="020B0604020202020204" pitchFamily="34" charset="0"/>
              <a:buNone/>
              <a:tabLst/>
              <a:defRPr sz="6000" b="1" i="0">
                <a:solidFill>
                  <a:schemeClr val="tx2"/>
                </a:solidFill>
                <a:latin typeface="Franklin Gothic Demi" panose="020B0603020102020204" pitchFamily="34" charset="0"/>
              </a:defRPr>
            </a:lvl1pPr>
          </a:lstStyle>
          <a:p>
            <a:pPr marL="0" marR="0" lvl="0" indent="0" algn="l" defTabSz="914400" rtl="0" eaLnBrk="1" fontAlgn="auto" latinLnBrk="0" hangingPunct="1">
              <a:lnSpc>
                <a:spcPts val="5400"/>
              </a:lnSpc>
              <a:spcBef>
                <a:spcPts val="800"/>
              </a:spcBef>
              <a:spcAft>
                <a:spcPts val="0"/>
              </a:spcAft>
              <a:buClrTx/>
              <a:buSzTx/>
              <a:buFont typeface="Arial" panose="020B0604020202020204" pitchFamily="34" charset="0"/>
              <a:buNone/>
              <a:tabLst/>
              <a:defRPr/>
            </a:pPr>
            <a:r>
              <a:rPr lang="en-US" dirty="0"/>
              <a:t>Click to edit main presentation title</a:t>
            </a:r>
          </a:p>
        </p:txBody>
      </p:sp>
      <p:sp>
        <p:nvSpPr>
          <p:cNvPr id="22" name="Freeform 21">
            <a:extLst>
              <a:ext uri="{FF2B5EF4-FFF2-40B4-BE49-F238E27FC236}">
                <a16:creationId xmlns:a16="http://schemas.microsoft.com/office/drawing/2014/main" id="{04A1C280-F38C-FA17-DA8C-53244CD0D2D0}"/>
              </a:ext>
            </a:extLst>
          </p:cNvPr>
          <p:cNvSpPr>
            <a:spLocks noChangeAspect="1"/>
          </p:cNvSpPr>
          <p:nvPr userDrawn="1"/>
        </p:nvSpPr>
        <p:spPr>
          <a:xfrm>
            <a:off x="875855" y="1819640"/>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F2FCCB7E-7198-1183-BA11-7E32A046277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62" y="518560"/>
            <a:ext cx="2096360" cy="364584"/>
          </a:xfrm>
          <a:prstGeom prst="rect">
            <a:avLst/>
          </a:prstGeom>
        </p:spPr>
      </p:pic>
      <p:pic>
        <p:nvPicPr>
          <p:cNvPr id="4" name="Picture 3">
            <a:extLst>
              <a:ext uri="{FF2B5EF4-FFF2-40B4-BE49-F238E27FC236}">
                <a16:creationId xmlns:a16="http://schemas.microsoft.com/office/drawing/2014/main" id="{41AFF65A-ED85-6CFB-355E-148D2256157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0121900" y="6446838"/>
            <a:ext cx="2070100" cy="411162"/>
          </a:xfrm>
          <a:prstGeom prst="rect">
            <a:avLst/>
          </a:prstGeom>
        </p:spPr>
      </p:pic>
    </p:spTree>
    <p:extLst>
      <p:ext uri="{BB962C8B-B14F-4D97-AF65-F5344CB8AC3E}">
        <p14:creationId xmlns:p14="http://schemas.microsoft.com/office/powerpoint/2010/main" val="1683063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 Section Header with Image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6B63208-BD5D-5DB1-1495-9DCA94017DDD}"/>
              </a:ext>
            </a:extLst>
          </p:cNvPr>
          <p:cNvSpPr>
            <a:spLocks noGrp="1"/>
          </p:cNvSpPr>
          <p:nvPr>
            <p:ph type="pic" sz="quarter" idx="10" hasCustomPrompt="1"/>
          </p:nvPr>
        </p:nvSpPr>
        <p:spPr>
          <a:xfrm>
            <a:off x="6308979" y="311151"/>
            <a:ext cx="5578221"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pic>
        <p:nvPicPr>
          <p:cNvPr id="12" name="Graphic 11">
            <a:extLst>
              <a:ext uri="{FF2B5EF4-FFF2-40B4-BE49-F238E27FC236}">
                <a16:creationId xmlns:a16="http://schemas.microsoft.com/office/drawing/2014/main" id="{4340B682-AEBA-9013-818C-F07EEA5A216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pic>
        <p:nvPicPr>
          <p:cNvPr id="9" name="Graphic 8">
            <a:extLst>
              <a:ext uri="{FF2B5EF4-FFF2-40B4-BE49-F238E27FC236}">
                <a16:creationId xmlns:a16="http://schemas.microsoft.com/office/drawing/2014/main" id="{8F0A5AD6-E0EE-2BA5-7133-84EC7FA291A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80340" y="6603270"/>
            <a:ext cx="949590" cy="165146"/>
          </a:xfrm>
          <a:prstGeom prst="rect">
            <a:avLst/>
          </a:prstGeom>
        </p:spPr>
      </p:pic>
      <p:sp>
        <p:nvSpPr>
          <p:cNvPr id="5" name="TextBox 4">
            <a:extLst>
              <a:ext uri="{FF2B5EF4-FFF2-40B4-BE49-F238E27FC236}">
                <a16:creationId xmlns:a16="http://schemas.microsoft.com/office/drawing/2014/main" id="{B3139FB4-85F4-04DE-00B3-E64068714BB5}"/>
              </a:ext>
            </a:extLst>
          </p:cNvPr>
          <p:cNvSpPr txBox="1"/>
          <p:nvPr userDrawn="1"/>
        </p:nvSpPr>
        <p:spPr>
          <a:xfrm>
            <a:off x="309909" y="6614528"/>
            <a:ext cx="1760192" cy="15388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accent5">
                    <a:lumMod val="60000"/>
                    <a:lumOff val="40000"/>
                  </a:schemeClr>
                </a:solidFill>
                <a:effectLst/>
                <a:latin typeface="+mn-lt"/>
                <a:ea typeface="+mn-ea"/>
                <a:cs typeface="+mn-cs"/>
              </a:rPr>
              <a:t>©2024 Laserfiche</a:t>
            </a:r>
          </a:p>
        </p:txBody>
      </p:sp>
      <p:sp>
        <p:nvSpPr>
          <p:cNvPr id="11" name="Text Placeholder 3">
            <a:extLst>
              <a:ext uri="{FF2B5EF4-FFF2-40B4-BE49-F238E27FC236}">
                <a16:creationId xmlns:a16="http://schemas.microsoft.com/office/drawing/2014/main" id="{397B545B-137C-9273-DB76-662ECD43444F}"/>
              </a:ext>
            </a:extLst>
          </p:cNvPr>
          <p:cNvSpPr>
            <a:spLocks noGrp="1"/>
          </p:cNvSpPr>
          <p:nvPr>
            <p:ph type="body" sz="quarter" idx="11" hasCustomPrompt="1"/>
          </p:nvPr>
        </p:nvSpPr>
        <p:spPr>
          <a:xfrm>
            <a:off x="795991" y="2434661"/>
            <a:ext cx="5198409" cy="2811459"/>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bg1"/>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if no subtitle)</a:t>
            </a:r>
          </a:p>
        </p:txBody>
      </p:sp>
      <p:sp>
        <p:nvSpPr>
          <p:cNvPr id="13" name="Text Placeholder 3">
            <a:extLst>
              <a:ext uri="{FF2B5EF4-FFF2-40B4-BE49-F238E27FC236}">
                <a16:creationId xmlns:a16="http://schemas.microsoft.com/office/drawing/2014/main" id="{57CF5F10-DC47-EF39-90A6-48569547D1B6}"/>
              </a:ext>
            </a:extLst>
          </p:cNvPr>
          <p:cNvSpPr>
            <a:spLocks noGrp="1"/>
          </p:cNvSpPr>
          <p:nvPr>
            <p:ph type="body" sz="quarter" idx="12" hasCustomPrompt="1"/>
          </p:nvPr>
        </p:nvSpPr>
        <p:spPr>
          <a:xfrm>
            <a:off x="795991" y="1944306"/>
            <a:ext cx="5198409"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bg1"/>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a:t>
            </a:r>
          </a:p>
        </p:txBody>
      </p:sp>
      <p:sp>
        <p:nvSpPr>
          <p:cNvPr id="14" name="Freeform 13">
            <a:extLst>
              <a:ext uri="{FF2B5EF4-FFF2-40B4-BE49-F238E27FC236}">
                <a16:creationId xmlns:a16="http://schemas.microsoft.com/office/drawing/2014/main" id="{14E56701-75B6-E8C7-5492-2E5CE3345491}"/>
              </a:ext>
            </a:extLst>
          </p:cNvPr>
          <p:cNvSpPr>
            <a:spLocks noChangeAspect="1"/>
          </p:cNvSpPr>
          <p:nvPr userDrawn="1"/>
        </p:nvSpPr>
        <p:spPr>
          <a:xfrm>
            <a:off x="385970" y="1541966"/>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764"/>
      </p:ext>
    </p:extLst>
  </p:cSld>
  <p:clrMapOvr>
    <a:masterClrMapping/>
  </p:clrMapOvr>
  <p:extLst>
    <p:ext uri="{DCECCB84-F9BA-43D5-87BE-67443E8EF086}">
      <p15:sldGuideLst xmlns:p15="http://schemas.microsoft.com/office/powerpoint/2012/main">
        <p15:guide id="1" pos="504">
          <p15:clr>
            <a:srgbClr val="C35EA4"/>
          </p15:clr>
        </p15:guide>
        <p15:guide id="2" orient="horz" pos="1224">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E115352A-1473-9365-3222-0B76DAAF6A02}"/>
              </a:ext>
            </a:extLst>
          </p:cNvPr>
          <p:cNvSpPr>
            <a:spLocks noGrp="1"/>
          </p:cNvSpPr>
          <p:nvPr>
            <p:ph type="body" idx="1" hasCustomPrompt="1"/>
          </p:nvPr>
        </p:nvSpPr>
        <p:spPr>
          <a:xfrm>
            <a:off x="1291162" y="3425581"/>
            <a:ext cx="9618133" cy="402339"/>
          </a:xfrm>
          <a:prstGeom prst="rect">
            <a:avLst/>
          </a:prstGeom>
        </p:spPr>
        <p:txBody>
          <a:bodyPr lIns="0" tIns="0" rIns="0" bIns="0" anchor="t" anchorCtr="0"/>
          <a:lstStyle>
            <a:lvl1pPr marL="0" indent="0" algn="l">
              <a:lnSpc>
                <a:spcPts val="2800"/>
              </a:lnSpc>
              <a:spcBef>
                <a:spcPts val="0"/>
              </a:spcBef>
              <a:buNone/>
              <a:defRPr sz="2400" b="1" i="0" cap="none" baseline="0">
                <a:solidFill>
                  <a:schemeClr val="tx2"/>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Subhead Master text styles</a:t>
            </a:r>
          </a:p>
        </p:txBody>
      </p:sp>
      <p:sp>
        <p:nvSpPr>
          <p:cNvPr id="13" name="Content Placeholder 4">
            <a:extLst>
              <a:ext uri="{FF2B5EF4-FFF2-40B4-BE49-F238E27FC236}">
                <a16:creationId xmlns:a16="http://schemas.microsoft.com/office/drawing/2014/main" id="{89ACF1D0-4141-D9B5-12E9-CD6C0B1E9191}"/>
              </a:ext>
            </a:extLst>
          </p:cNvPr>
          <p:cNvSpPr>
            <a:spLocks noGrp="1"/>
          </p:cNvSpPr>
          <p:nvPr>
            <p:ph sz="quarter" idx="11" hasCustomPrompt="1"/>
          </p:nvPr>
        </p:nvSpPr>
        <p:spPr>
          <a:xfrm>
            <a:off x="1291162" y="3928819"/>
            <a:ext cx="9618133" cy="2518019"/>
          </a:xfrm>
          <a:prstGeom prst="rect">
            <a:avLst/>
          </a:prstGeom>
        </p:spPr>
        <p:txBody>
          <a:bodyPr lIns="0" tIns="0" rIns="0" bIns="0">
            <a:normAutofit/>
          </a:bodyPr>
          <a:lstStyle>
            <a:lvl1pPr marL="0" indent="0">
              <a:lnSpc>
                <a:spcPct val="100000"/>
              </a:lnSpc>
              <a:spcBef>
                <a:spcPts val="0"/>
              </a:spcBef>
              <a:spcAft>
                <a:spcPts val="800"/>
              </a:spcAft>
              <a:buClr>
                <a:schemeClr val="accent1"/>
              </a:buClr>
              <a:buFont typeface="Wingdings" pitchFamily="2" charset="2"/>
              <a:buNone/>
              <a:defRPr sz="2400" b="0" i="0">
                <a:latin typeface="Calibri" panose="020F0502020204030204" pitchFamily="34" charset="0"/>
                <a:ea typeface="Open Sans" panose="020B0606030504020204" pitchFamily="34" charset="0"/>
                <a:cs typeface="Calibri" panose="020F0502020204030204" pitchFamily="34" charset="0"/>
              </a:defRPr>
            </a:lvl1pPr>
            <a:lvl2pPr marL="457200" indent="0">
              <a:lnSpc>
                <a:spcPct val="100000"/>
              </a:lnSpc>
              <a:spcBef>
                <a:spcPts val="0"/>
              </a:spcBef>
              <a:spcAft>
                <a:spcPts val="800"/>
              </a:spcAft>
              <a:buClr>
                <a:schemeClr val="accent1"/>
              </a:buClr>
              <a:buFont typeface="Wingdings" pitchFamily="2" charset="2"/>
              <a:buNone/>
              <a:defRPr sz="2000" b="0" i="0">
                <a:latin typeface="Calibri" panose="020F0502020204030204" pitchFamily="34" charset="0"/>
                <a:ea typeface="Open Sans" panose="020B0606030504020204" pitchFamily="34" charset="0"/>
                <a:cs typeface="Calibri" panose="020F0502020204030204" pitchFamily="34" charset="0"/>
              </a:defRPr>
            </a:lvl2pPr>
            <a:lvl3pPr marL="914400" indent="0">
              <a:lnSpc>
                <a:spcPct val="100000"/>
              </a:lnSpc>
              <a:spcBef>
                <a:spcPts val="0"/>
              </a:spcBef>
              <a:spcAft>
                <a:spcPts val="800"/>
              </a:spcAft>
              <a:buClr>
                <a:schemeClr val="accent1"/>
              </a:buClr>
              <a:buFont typeface="Wingdings" pitchFamily="2" charset="2"/>
              <a:buNone/>
              <a:defRPr sz="2000" b="0" i="0">
                <a:latin typeface="Calibri" panose="020F0502020204030204" pitchFamily="34" charset="0"/>
                <a:ea typeface="Open Sans" panose="020B0606030504020204" pitchFamily="34" charset="0"/>
                <a:cs typeface="Calibri" panose="020F0502020204030204" pitchFamily="34" charset="0"/>
              </a:defRPr>
            </a:lvl3pPr>
            <a:lvl4pPr marL="1371600" indent="0">
              <a:lnSpc>
                <a:spcPct val="100000"/>
              </a:lnSpc>
              <a:spcBef>
                <a:spcPts val="0"/>
              </a:spcBef>
              <a:spcAft>
                <a:spcPts val="400"/>
              </a:spcAft>
              <a:buClr>
                <a:schemeClr val="accent1"/>
              </a:buClr>
              <a:buFont typeface="Wingdings" pitchFamily="2" charset="2"/>
              <a:buNone/>
              <a:defRPr sz="16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 for contact information</a:t>
            </a:r>
          </a:p>
        </p:txBody>
      </p:sp>
      <p:sp>
        <p:nvSpPr>
          <p:cNvPr id="15" name="Text Placeholder 2">
            <a:extLst>
              <a:ext uri="{FF2B5EF4-FFF2-40B4-BE49-F238E27FC236}">
                <a16:creationId xmlns:a16="http://schemas.microsoft.com/office/drawing/2014/main" id="{08867A26-BCFB-A39D-419E-C837AC6C337D}"/>
              </a:ext>
            </a:extLst>
          </p:cNvPr>
          <p:cNvSpPr>
            <a:spLocks noGrp="1"/>
          </p:cNvSpPr>
          <p:nvPr>
            <p:ph type="body" sz="quarter" idx="12" hasCustomPrompt="1"/>
          </p:nvPr>
        </p:nvSpPr>
        <p:spPr>
          <a:xfrm>
            <a:off x="1291167" y="1943059"/>
            <a:ext cx="9618133" cy="1408285"/>
          </a:xfrm>
          <a:prstGeom prst="rect">
            <a:avLst/>
          </a:prstGeom>
        </p:spPr>
        <p:txBody>
          <a:bodyPr lIns="0" tIns="0" rIns="0" bIns="0" anchor="t"/>
          <a:lstStyle>
            <a:lvl1pPr marL="0" marR="0" indent="0" algn="l" defTabSz="914400" rtl="0" eaLnBrk="1" fontAlgn="auto" latinLnBrk="0" hangingPunct="1">
              <a:lnSpc>
                <a:spcPts val="5400"/>
              </a:lnSpc>
              <a:spcBef>
                <a:spcPts val="0"/>
              </a:spcBef>
              <a:spcAft>
                <a:spcPts val="0"/>
              </a:spcAft>
              <a:buClrTx/>
              <a:buSzTx/>
              <a:buFont typeface="Arial" panose="020B0604020202020204" pitchFamily="34" charset="0"/>
              <a:buNone/>
              <a:tabLst/>
              <a:defRPr sz="5400" b="1" i="0">
                <a:solidFill>
                  <a:schemeClr val="tx2"/>
                </a:solidFill>
                <a:latin typeface="Franklin Gothic Demi" panose="020B0603020102020204" pitchFamily="34" charset="0"/>
              </a:defRPr>
            </a:lvl1pPr>
          </a:lstStyle>
          <a:p>
            <a:pPr marL="0" marR="0" lvl="0" indent="0" algn="l" defTabSz="914400" rtl="0" eaLnBrk="1" fontAlgn="auto" latinLnBrk="0" hangingPunct="1">
              <a:lnSpc>
                <a:spcPts val="5400"/>
              </a:lnSpc>
              <a:spcBef>
                <a:spcPts val="800"/>
              </a:spcBef>
              <a:spcAft>
                <a:spcPts val="0"/>
              </a:spcAft>
              <a:buClrTx/>
              <a:buSzTx/>
              <a:buFont typeface="Arial" panose="020B0604020202020204" pitchFamily="34" charset="0"/>
              <a:buNone/>
              <a:tabLst/>
              <a:defRPr/>
            </a:pPr>
            <a:r>
              <a:rPr lang="en-US" dirty="0"/>
              <a:t>Click to edit optional closing remarks or delete this text box</a:t>
            </a:r>
          </a:p>
        </p:txBody>
      </p:sp>
      <p:sp>
        <p:nvSpPr>
          <p:cNvPr id="3" name="Freeform 2">
            <a:extLst>
              <a:ext uri="{FF2B5EF4-FFF2-40B4-BE49-F238E27FC236}">
                <a16:creationId xmlns:a16="http://schemas.microsoft.com/office/drawing/2014/main" id="{262672C8-02E4-43F7-D863-009676B2348C}"/>
              </a:ext>
            </a:extLst>
          </p:cNvPr>
          <p:cNvSpPr>
            <a:spLocks noChangeAspect="1"/>
          </p:cNvSpPr>
          <p:nvPr userDrawn="1"/>
        </p:nvSpPr>
        <p:spPr>
          <a:xfrm>
            <a:off x="875855" y="1540719"/>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C5C5E448-43C9-AE8B-A823-3CCE640791E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62" y="518560"/>
            <a:ext cx="2096360" cy="364584"/>
          </a:xfrm>
          <a:prstGeom prst="rect">
            <a:avLst/>
          </a:prstGeom>
        </p:spPr>
      </p:pic>
      <p:pic>
        <p:nvPicPr>
          <p:cNvPr id="6" name="Picture 5">
            <a:extLst>
              <a:ext uri="{FF2B5EF4-FFF2-40B4-BE49-F238E27FC236}">
                <a16:creationId xmlns:a16="http://schemas.microsoft.com/office/drawing/2014/main" id="{96B076EA-3A9D-CE58-92AF-10E1B50C30B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0121900" y="6547736"/>
            <a:ext cx="2070100" cy="310263"/>
          </a:xfrm>
          <a:prstGeom prst="rect">
            <a:avLst/>
          </a:prstGeom>
        </p:spPr>
      </p:pic>
    </p:spTree>
    <p:extLst>
      <p:ext uri="{BB962C8B-B14F-4D97-AF65-F5344CB8AC3E}">
        <p14:creationId xmlns:p14="http://schemas.microsoft.com/office/powerpoint/2010/main" val="3263781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eneral with Header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CE9153-D454-FA59-653B-48A2DC793429}"/>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6" name="Rectangle 5">
            <a:extLst>
              <a:ext uri="{FF2B5EF4-FFF2-40B4-BE49-F238E27FC236}">
                <a16:creationId xmlns:a16="http://schemas.microsoft.com/office/drawing/2014/main" id="{AFA1FEE1-DA13-2DDE-0C1A-8DB3F80B96B1}"/>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35314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eneral with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304800" y="1417301"/>
            <a:ext cx="11582399" cy="5029538"/>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14251AA-D347-217E-722A-C550B6AD35E6}"/>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3" name="Rectangle 2">
            <a:extLst>
              <a:ext uri="{FF2B5EF4-FFF2-40B4-BE49-F238E27FC236}">
                <a16:creationId xmlns:a16="http://schemas.microsoft.com/office/drawing/2014/main" id="{70977E3E-EB34-0F22-06EE-B3E25271CBA9}"/>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031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Layou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5EA2F3C-9D92-183A-D93D-E8573B163199}"/>
              </a:ext>
            </a:extLst>
          </p:cNvPr>
          <p:cNvSpPr>
            <a:spLocks noGrp="1"/>
          </p:cNvSpPr>
          <p:nvPr>
            <p:ph sz="quarter" idx="11" hasCustomPrompt="1"/>
          </p:nvPr>
        </p:nvSpPr>
        <p:spPr>
          <a:xfrm>
            <a:off x="304801" y="1417300"/>
            <a:ext cx="5590029" cy="5029538"/>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C7EE9026-AE9D-C552-4234-D83459E4C5EF}"/>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8" name="Content Placeholder 4">
            <a:extLst>
              <a:ext uri="{FF2B5EF4-FFF2-40B4-BE49-F238E27FC236}">
                <a16:creationId xmlns:a16="http://schemas.microsoft.com/office/drawing/2014/main" id="{79011EE8-26E3-5992-EC2B-9FD9325AE84E}"/>
              </a:ext>
            </a:extLst>
          </p:cNvPr>
          <p:cNvSpPr>
            <a:spLocks noGrp="1"/>
          </p:cNvSpPr>
          <p:nvPr>
            <p:ph sz="quarter" idx="12" hasCustomPrompt="1"/>
          </p:nvPr>
        </p:nvSpPr>
        <p:spPr>
          <a:xfrm>
            <a:off x="6297172" y="1417300"/>
            <a:ext cx="5590029" cy="5029538"/>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E3A9A5FC-9F9A-BF7F-3975-F1FF47D25379}"/>
              </a:ext>
            </a:extLst>
          </p:cNvPr>
          <p:cNvSpPr/>
          <p:nvPr userDrawn="1"/>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690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alf Layout - Left Conten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6197601" y="311151"/>
            <a:ext cx="5689600"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4" name="Title 1">
            <a:extLst>
              <a:ext uri="{FF2B5EF4-FFF2-40B4-BE49-F238E27FC236}">
                <a16:creationId xmlns:a16="http://schemas.microsoft.com/office/drawing/2014/main" id="{2CFE2CFD-B297-2864-29F5-972C2E1DB949}"/>
              </a:ext>
            </a:extLst>
          </p:cNvPr>
          <p:cNvSpPr>
            <a:spLocks noGrp="1"/>
          </p:cNvSpPr>
          <p:nvPr>
            <p:ph type="title" hasCustomPrompt="1"/>
          </p:nvPr>
        </p:nvSpPr>
        <p:spPr>
          <a:xfrm>
            <a:off x="563825" y="311152"/>
            <a:ext cx="5331004" cy="904980"/>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6" name="Content Placeholder 4">
            <a:extLst>
              <a:ext uri="{FF2B5EF4-FFF2-40B4-BE49-F238E27FC236}">
                <a16:creationId xmlns:a16="http://schemas.microsoft.com/office/drawing/2014/main" id="{80558EDD-7F65-1B20-5835-8A09788BD5FA}"/>
              </a:ext>
            </a:extLst>
          </p:cNvPr>
          <p:cNvSpPr>
            <a:spLocks noGrp="1"/>
          </p:cNvSpPr>
          <p:nvPr>
            <p:ph sz="quarter" idx="11" hasCustomPrompt="1"/>
          </p:nvPr>
        </p:nvSpPr>
        <p:spPr>
          <a:xfrm>
            <a:off x="304800" y="1417300"/>
            <a:ext cx="5590029" cy="5029539"/>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4B5D2D51-23B0-F302-5A4C-ECDB006F1276}"/>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655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alf Content - Right Conten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304800" y="311151"/>
            <a:ext cx="5689600"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4" name="Title 1">
            <a:extLst>
              <a:ext uri="{FF2B5EF4-FFF2-40B4-BE49-F238E27FC236}">
                <a16:creationId xmlns:a16="http://schemas.microsoft.com/office/drawing/2014/main" id="{F3D5D432-B268-A97F-F6B9-F7EEED2AE435}"/>
              </a:ext>
            </a:extLst>
          </p:cNvPr>
          <p:cNvSpPr>
            <a:spLocks noGrp="1"/>
          </p:cNvSpPr>
          <p:nvPr>
            <p:ph type="title" hasCustomPrompt="1"/>
          </p:nvPr>
        </p:nvSpPr>
        <p:spPr>
          <a:xfrm>
            <a:off x="6556195" y="311152"/>
            <a:ext cx="5331004" cy="904980"/>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5" name="Rectangle 4">
            <a:extLst>
              <a:ext uri="{FF2B5EF4-FFF2-40B4-BE49-F238E27FC236}">
                <a16:creationId xmlns:a16="http://schemas.microsoft.com/office/drawing/2014/main" id="{2C0DBDA8-F372-A6DE-353E-878D960C2A7A}"/>
              </a:ext>
            </a:extLst>
          </p:cNvPr>
          <p:cNvSpPr/>
          <p:nvPr/>
        </p:nvSpPr>
        <p:spPr>
          <a:xfrm>
            <a:off x="6328331"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BCAA0B05-DC70-7759-B46D-A8D7CC5AEE3B}"/>
              </a:ext>
            </a:extLst>
          </p:cNvPr>
          <p:cNvSpPr>
            <a:spLocks noGrp="1"/>
          </p:cNvSpPr>
          <p:nvPr>
            <p:ph sz="quarter" idx="11" hasCustomPrompt="1"/>
          </p:nvPr>
        </p:nvSpPr>
        <p:spPr>
          <a:xfrm>
            <a:off x="6297170" y="1417300"/>
            <a:ext cx="5590029" cy="5029539"/>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7237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General with Sub Header and 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417300"/>
            <a:ext cx="11582399" cy="502920"/>
          </a:xfrm>
          <a:prstGeom prst="rect">
            <a:avLst/>
          </a:prstGeom>
        </p:spPr>
        <p:txBody>
          <a:bodyPr lIns="0" tIns="0" rIns="0" bIns="0" anchor="t" anchorCtr="0"/>
          <a:lstStyle>
            <a:lvl1pPr marL="0" indent="0">
              <a:lnSpc>
                <a:spcPct val="100000"/>
              </a:lnSpc>
              <a:spcBef>
                <a:spcPts val="0"/>
              </a:spcBef>
              <a:spcAft>
                <a:spcPts val="1600"/>
              </a:spcAft>
              <a:buFont typeface="Arial" panose="020B0604020202020204" pitchFamily="34" charset="0"/>
              <a:buNone/>
              <a:defRPr sz="2800" b="1" i="0">
                <a:solidFill>
                  <a:schemeClr val="tx2"/>
                </a:solidFill>
                <a:latin typeface="Franklin Gothic Demi" panose="020B0603020102020204" pitchFamily="34" charset="0"/>
              </a:defRPr>
            </a:lvl1pPr>
            <a:lvl2pPr marL="365760" indent="0">
              <a:spcBef>
                <a:spcPts val="0"/>
              </a:spcBef>
              <a:spcAft>
                <a:spcPts val="1800"/>
              </a:spcAft>
              <a:buFont typeface="Arial" panose="020B0604020202020204" pitchFamily="34" charset="0"/>
              <a:buNone/>
              <a:defRPr sz="2000">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Subhead Master text styles</a:t>
            </a:r>
          </a:p>
        </p:txBody>
      </p:sp>
      <p:sp>
        <p:nvSpPr>
          <p:cNvPr id="4" name="Content Placeholder 4">
            <a:extLst>
              <a:ext uri="{FF2B5EF4-FFF2-40B4-BE49-F238E27FC236}">
                <a16:creationId xmlns:a16="http://schemas.microsoft.com/office/drawing/2014/main" id="{96495CA0-6FBF-4E0E-9DBD-B5ED92D2D498}"/>
              </a:ext>
            </a:extLst>
          </p:cNvPr>
          <p:cNvSpPr>
            <a:spLocks noGrp="1"/>
          </p:cNvSpPr>
          <p:nvPr>
            <p:ph sz="quarter" idx="11" hasCustomPrompt="1"/>
          </p:nvPr>
        </p:nvSpPr>
        <p:spPr>
          <a:xfrm>
            <a:off x="304800" y="1920220"/>
            <a:ext cx="11582399" cy="4526618"/>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BEDCC5A5-EFE2-3B4E-33BF-5CDC83024C4F}"/>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8" name="Rectangle 7">
            <a:extLst>
              <a:ext uri="{FF2B5EF4-FFF2-40B4-BE49-F238E27FC236}">
                <a16:creationId xmlns:a16="http://schemas.microsoft.com/office/drawing/2014/main" id="{F1497F75-09AB-B3DE-0B2B-D64B6691DC0C}"/>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476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Layout with Sub Header">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2CDF15-DA34-95E1-CFCF-B14B4E60B133}"/>
              </a:ext>
            </a:extLst>
          </p:cNvPr>
          <p:cNvSpPr>
            <a:spLocks noGrp="1"/>
          </p:cNvSpPr>
          <p:nvPr>
            <p:ph idx="1" hasCustomPrompt="1"/>
          </p:nvPr>
        </p:nvSpPr>
        <p:spPr>
          <a:xfrm>
            <a:off x="304800" y="1417300"/>
            <a:ext cx="5590029" cy="502920"/>
          </a:xfrm>
          <a:prstGeom prst="rect">
            <a:avLst/>
          </a:prstGeom>
        </p:spPr>
        <p:txBody>
          <a:bodyPr lIns="0" tIns="0" rIns="0" bIns="0" anchor="t" anchorCtr="0"/>
          <a:lstStyle>
            <a:lvl1pPr marL="0" indent="0">
              <a:lnSpc>
                <a:spcPct val="100000"/>
              </a:lnSpc>
              <a:spcBef>
                <a:spcPts val="0"/>
              </a:spcBef>
              <a:spcAft>
                <a:spcPts val="1600"/>
              </a:spcAft>
              <a:buFont typeface="Arial" panose="020B0604020202020204" pitchFamily="34" charset="0"/>
              <a:buNone/>
              <a:defRPr sz="2800" b="1" i="0">
                <a:solidFill>
                  <a:schemeClr val="tx2"/>
                </a:solidFill>
                <a:latin typeface="Franklin Gothic Demi" panose="020B0603020102020204" pitchFamily="34" charset="0"/>
              </a:defRPr>
            </a:lvl1pPr>
            <a:lvl2pPr marL="365760" indent="0">
              <a:spcBef>
                <a:spcPts val="0"/>
              </a:spcBef>
              <a:spcAft>
                <a:spcPts val="1800"/>
              </a:spcAft>
              <a:buFont typeface="Arial" panose="020B0604020202020204" pitchFamily="34" charset="0"/>
              <a:buNone/>
              <a:defRPr sz="2000">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Subhead Master text styles</a:t>
            </a:r>
          </a:p>
        </p:txBody>
      </p:sp>
      <p:sp>
        <p:nvSpPr>
          <p:cNvPr id="3" name="Title 1">
            <a:extLst>
              <a:ext uri="{FF2B5EF4-FFF2-40B4-BE49-F238E27FC236}">
                <a16:creationId xmlns:a16="http://schemas.microsoft.com/office/drawing/2014/main" id="{9AB086ED-3001-199E-1AE9-2C7B2305ACBB}"/>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5" name="Content Placeholder 4">
            <a:extLst>
              <a:ext uri="{FF2B5EF4-FFF2-40B4-BE49-F238E27FC236}">
                <a16:creationId xmlns:a16="http://schemas.microsoft.com/office/drawing/2014/main" id="{DAE074E2-59FF-7CBD-26ED-B88F70E69DDF}"/>
              </a:ext>
            </a:extLst>
          </p:cNvPr>
          <p:cNvSpPr>
            <a:spLocks noGrp="1"/>
          </p:cNvSpPr>
          <p:nvPr>
            <p:ph sz="quarter" idx="11" hasCustomPrompt="1"/>
          </p:nvPr>
        </p:nvSpPr>
        <p:spPr>
          <a:xfrm>
            <a:off x="304800" y="1920220"/>
            <a:ext cx="5590029" cy="4420421"/>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21A28F0F-C2B1-8186-148C-EF3B49FF2C29}"/>
              </a:ext>
            </a:extLst>
          </p:cNvPr>
          <p:cNvSpPr>
            <a:spLocks noGrp="1"/>
          </p:cNvSpPr>
          <p:nvPr>
            <p:ph idx="12" hasCustomPrompt="1"/>
          </p:nvPr>
        </p:nvSpPr>
        <p:spPr>
          <a:xfrm>
            <a:off x="6297170" y="1422908"/>
            <a:ext cx="5590029" cy="502920"/>
          </a:xfrm>
          <a:prstGeom prst="rect">
            <a:avLst/>
          </a:prstGeom>
        </p:spPr>
        <p:txBody>
          <a:bodyPr lIns="0" tIns="0" rIns="0" bIns="0" anchor="t" anchorCtr="0"/>
          <a:lstStyle>
            <a:lvl1pPr marL="0" indent="0">
              <a:lnSpc>
                <a:spcPct val="100000"/>
              </a:lnSpc>
              <a:spcBef>
                <a:spcPts val="0"/>
              </a:spcBef>
              <a:spcAft>
                <a:spcPts val="1600"/>
              </a:spcAft>
              <a:buFont typeface="Arial" panose="020B0604020202020204" pitchFamily="34" charset="0"/>
              <a:buNone/>
              <a:defRPr sz="2800" b="1" i="0">
                <a:solidFill>
                  <a:schemeClr val="tx2"/>
                </a:solidFill>
                <a:latin typeface="Franklin Gothic Demi" panose="020B0603020102020204" pitchFamily="34" charset="0"/>
              </a:defRPr>
            </a:lvl1pPr>
            <a:lvl2pPr marL="365760" indent="0">
              <a:spcBef>
                <a:spcPts val="0"/>
              </a:spcBef>
              <a:spcAft>
                <a:spcPts val="1800"/>
              </a:spcAft>
              <a:buFont typeface="Arial" panose="020B0604020202020204" pitchFamily="34" charset="0"/>
              <a:buNone/>
              <a:defRPr sz="2000">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Subhead Master text styles</a:t>
            </a:r>
          </a:p>
        </p:txBody>
      </p:sp>
      <p:sp>
        <p:nvSpPr>
          <p:cNvPr id="10" name="Content Placeholder 4">
            <a:extLst>
              <a:ext uri="{FF2B5EF4-FFF2-40B4-BE49-F238E27FC236}">
                <a16:creationId xmlns:a16="http://schemas.microsoft.com/office/drawing/2014/main" id="{BE4E9E6A-6CE0-AE60-BED6-84E9D51D9417}"/>
              </a:ext>
            </a:extLst>
          </p:cNvPr>
          <p:cNvSpPr>
            <a:spLocks noGrp="1"/>
          </p:cNvSpPr>
          <p:nvPr>
            <p:ph sz="quarter" idx="13" hasCustomPrompt="1"/>
          </p:nvPr>
        </p:nvSpPr>
        <p:spPr>
          <a:xfrm>
            <a:off x="6297170" y="1920220"/>
            <a:ext cx="5590029" cy="4420421"/>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A10FEFB1-C2BC-7759-75D7-73AD7034BF07}"/>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444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2 Layout with Imag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14701" y="4416891"/>
            <a:ext cx="5580127" cy="402336"/>
          </a:xfrm>
          <a:prstGeom prst="rect">
            <a:avLst/>
          </a:prstGeom>
        </p:spPr>
        <p:txBody>
          <a:bodyPr lIns="0" tIns="0" rIns="0" bIns="0" anchor="t" anchorCtr="0"/>
          <a:lstStyle>
            <a:lvl1pPr marL="0" indent="0">
              <a:lnSpc>
                <a:spcPct val="100000"/>
              </a:lnSpc>
              <a:spcBef>
                <a:spcPts val="800"/>
              </a:spcBef>
              <a:buNone/>
              <a:defRPr sz="2400" b="1" i="0" cap="none" baseline="0">
                <a:solidFill>
                  <a:schemeClr val="tx2"/>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Subhead Master text styles</a:t>
            </a:r>
          </a:p>
        </p:txBody>
      </p:sp>
      <p:sp>
        <p:nvSpPr>
          <p:cNvPr id="5" name="Text Placeholder 4"/>
          <p:cNvSpPr>
            <a:spLocks noGrp="1"/>
          </p:cNvSpPr>
          <p:nvPr>
            <p:ph type="body" sz="quarter" idx="3" hasCustomPrompt="1"/>
          </p:nvPr>
        </p:nvSpPr>
        <p:spPr>
          <a:xfrm>
            <a:off x="6297172" y="4414271"/>
            <a:ext cx="5580126" cy="402336"/>
          </a:xfrm>
          <a:prstGeom prst="rect">
            <a:avLst/>
          </a:prstGeom>
        </p:spPr>
        <p:txBody>
          <a:bodyPr lIns="0" tIns="0" rIns="0" bIns="0" anchor="t" anchorCtr="0"/>
          <a:lstStyle>
            <a:lvl1pPr marL="0" indent="0">
              <a:lnSpc>
                <a:spcPct val="100000"/>
              </a:lnSpc>
              <a:spcBef>
                <a:spcPts val="800"/>
              </a:spcBef>
              <a:buNone/>
              <a:defRPr sz="2400" b="1" i="0" cap="none" baseline="0">
                <a:solidFill>
                  <a:schemeClr val="tx2"/>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Subhead Master text styles</a:t>
            </a:r>
          </a:p>
        </p:txBody>
      </p:sp>
      <p:sp>
        <p:nvSpPr>
          <p:cNvPr id="9" name="Picture Placeholder 8"/>
          <p:cNvSpPr>
            <a:spLocks noGrp="1"/>
          </p:cNvSpPr>
          <p:nvPr>
            <p:ph type="pic" sz="quarter" idx="10" hasCustomPrompt="1"/>
          </p:nvPr>
        </p:nvSpPr>
        <p:spPr>
          <a:xfrm>
            <a:off x="314701" y="1316805"/>
            <a:ext cx="5580129" cy="3005549"/>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0" name="Picture Placeholder 8"/>
          <p:cNvSpPr>
            <a:spLocks noGrp="1"/>
          </p:cNvSpPr>
          <p:nvPr>
            <p:ph type="pic" sz="quarter" idx="11" hasCustomPrompt="1"/>
          </p:nvPr>
        </p:nvSpPr>
        <p:spPr>
          <a:xfrm>
            <a:off x="6297173" y="1316716"/>
            <a:ext cx="5602414" cy="3017550"/>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7" name="Title 1">
            <a:extLst>
              <a:ext uri="{FF2B5EF4-FFF2-40B4-BE49-F238E27FC236}">
                <a16:creationId xmlns:a16="http://schemas.microsoft.com/office/drawing/2014/main" id="{F9434597-577E-F5E6-F968-1605EB559A8D}"/>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11" name="Rectangle 10">
            <a:extLst>
              <a:ext uri="{FF2B5EF4-FFF2-40B4-BE49-F238E27FC236}">
                <a16:creationId xmlns:a16="http://schemas.microsoft.com/office/drawing/2014/main" id="{F1474D1D-BDE8-A9DB-6B3C-2BDB9451A526}"/>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4">
            <a:extLst>
              <a:ext uri="{FF2B5EF4-FFF2-40B4-BE49-F238E27FC236}">
                <a16:creationId xmlns:a16="http://schemas.microsoft.com/office/drawing/2014/main" id="{5C55094F-1E20-C1E7-E177-1D3E8C7FB74F}"/>
              </a:ext>
            </a:extLst>
          </p:cNvPr>
          <p:cNvSpPr>
            <a:spLocks noGrp="1"/>
          </p:cNvSpPr>
          <p:nvPr>
            <p:ph sz="quarter" idx="17" hasCustomPrompt="1"/>
          </p:nvPr>
        </p:nvSpPr>
        <p:spPr>
          <a:xfrm>
            <a:off x="304801" y="4818540"/>
            <a:ext cx="5590027" cy="1631043"/>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Font typeface="Wingdings" pitchFamily="2" charset="2"/>
              <a:buChar char="§"/>
              <a:defRPr sz="16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p:txBody>
      </p:sp>
      <p:sp>
        <p:nvSpPr>
          <p:cNvPr id="15" name="Content Placeholder 4">
            <a:extLst>
              <a:ext uri="{FF2B5EF4-FFF2-40B4-BE49-F238E27FC236}">
                <a16:creationId xmlns:a16="http://schemas.microsoft.com/office/drawing/2014/main" id="{7AE94B8B-7A4C-F0D4-87A6-56924FD0EE69}"/>
              </a:ext>
            </a:extLst>
          </p:cNvPr>
          <p:cNvSpPr>
            <a:spLocks noGrp="1"/>
          </p:cNvSpPr>
          <p:nvPr>
            <p:ph sz="quarter" idx="18" hasCustomPrompt="1"/>
          </p:nvPr>
        </p:nvSpPr>
        <p:spPr>
          <a:xfrm>
            <a:off x="6297103" y="4818541"/>
            <a:ext cx="5590027" cy="1631043"/>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Font typeface="Wingdings" pitchFamily="2" charset="2"/>
              <a:buChar char="§"/>
              <a:defRPr sz="16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7641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Cover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CBCE03-7132-DB66-6141-B6DDAAD0FA29}"/>
              </a:ext>
            </a:extLst>
          </p:cNvPr>
          <p:cNvSpPr/>
          <p:nvPr userDrawn="1"/>
        </p:nvSpPr>
        <p:spPr>
          <a:xfrm>
            <a:off x="9540815" y="6446837"/>
            <a:ext cx="2651185" cy="1462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3"/>
          <p:cNvSpPr>
            <a:spLocks noGrp="1"/>
          </p:cNvSpPr>
          <p:nvPr>
            <p:ph type="body" sz="quarter" idx="11" hasCustomPrompt="1"/>
          </p:nvPr>
        </p:nvSpPr>
        <p:spPr>
          <a:xfrm>
            <a:off x="794307" y="5103338"/>
            <a:ext cx="6177994" cy="797148"/>
          </a:xfrm>
          <a:prstGeom prst="rect">
            <a:avLst/>
          </a:prstGeom>
        </p:spPr>
        <p:txBody>
          <a:bodyPr lIns="0" tIns="0" rIns="0" bIns="0"/>
          <a:lstStyle>
            <a:lvl1pPr marL="0" indent="0" algn="l">
              <a:lnSpc>
                <a:spcPts val="3200"/>
              </a:lnSpc>
              <a:spcBef>
                <a:spcPts val="0"/>
              </a:spcBef>
              <a:spcAft>
                <a:spcPts val="400"/>
              </a:spcAft>
              <a:buNone/>
              <a:defRPr sz="2800" b="0" baseline="0">
                <a:solidFill>
                  <a:schemeClr val="tx1"/>
                </a:solidFill>
                <a:latin typeface="Franklin Gothic Medium"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b="0" dirty="0"/>
              <a:t>First &amp; Last Name, Job Role, Company Name </a:t>
            </a:r>
          </a:p>
        </p:txBody>
      </p:sp>
      <p:sp>
        <p:nvSpPr>
          <p:cNvPr id="3" name="Text Placeholder 2">
            <a:extLst>
              <a:ext uri="{FF2B5EF4-FFF2-40B4-BE49-F238E27FC236}">
                <a16:creationId xmlns:a16="http://schemas.microsoft.com/office/drawing/2014/main" id="{52DA64EC-BF23-76AF-D0CE-3DAADE8CA470}"/>
              </a:ext>
            </a:extLst>
          </p:cNvPr>
          <p:cNvSpPr>
            <a:spLocks noGrp="1"/>
          </p:cNvSpPr>
          <p:nvPr>
            <p:ph type="body" sz="quarter" idx="12" hasCustomPrompt="1"/>
          </p:nvPr>
        </p:nvSpPr>
        <p:spPr>
          <a:xfrm>
            <a:off x="794306" y="1944306"/>
            <a:ext cx="6137889" cy="3016250"/>
          </a:xfrm>
          <a:prstGeom prst="rect">
            <a:avLst/>
          </a:prstGeom>
        </p:spPr>
        <p:txBody>
          <a:bodyPr lIns="0" tIns="0" rIns="0" bIns="0" anchor="t"/>
          <a:lstStyle>
            <a:lvl1pPr marL="0" marR="0" indent="0" algn="l" defTabSz="914400" rtl="0" eaLnBrk="1" fontAlgn="auto" latinLnBrk="0" hangingPunct="1">
              <a:lnSpc>
                <a:spcPts val="5400"/>
              </a:lnSpc>
              <a:spcBef>
                <a:spcPts val="0"/>
              </a:spcBef>
              <a:spcAft>
                <a:spcPts val="0"/>
              </a:spcAft>
              <a:buClrTx/>
              <a:buSzTx/>
              <a:buFont typeface="Arial" panose="020B0604020202020204" pitchFamily="34" charset="0"/>
              <a:buNone/>
              <a:tabLst/>
              <a:defRPr sz="6000" b="1" i="0">
                <a:solidFill>
                  <a:schemeClr val="tx2"/>
                </a:solidFill>
                <a:latin typeface="Franklin Gothic Demi" panose="020B0603020102020204" pitchFamily="34" charset="0"/>
              </a:defRPr>
            </a:lvl1pPr>
          </a:lstStyle>
          <a:p>
            <a:pPr marL="0" marR="0" lvl="0" indent="0" algn="l" defTabSz="914400" rtl="0" eaLnBrk="1" fontAlgn="auto" latinLnBrk="0" hangingPunct="1">
              <a:lnSpc>
                <a:spcPts val="5400"/>
              </a:lnSpc>
              <a:spcBef>
                <a:spcPts val="800"/>
              </a:spcBef>
              <a:spcAft>
                <a:spcPts val="0"/>
              </a:spcAft>
              <a:buClrTx/>
              <a:buSzTx/>
              <a:buFont typeface="Arial" panose="020B0604020202020204" pitchFamily="34" charset="0"/>
              <a:buNone/>
              <a:tabLst/>
              <a:defRPr/>
            </a:pPr>
            <a:r>
              <a:rPr lang="en-US" dirty="0"/>
              <a:t>Click to edit main presentation title</a:t>
            </a:r>
          </a:p>
        </p:txBody>
      </p:sp>
      <p:pic>
        <p:nvPicPr>
          <p:cNvPr id="8" name="Graphic 7">
            <a:extLst>
              <a:ext uri="{FF2B5EF4-FFF2-40B4-BE49-F238E27FC236}">
                <a16:creationId xmlns:a16="http://schemas.microsoft.com/office/drawing/2014/main" id="{513554AA-AE56-6C22-F4DB-A76C96A25C7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00" y="516330"/>
            <a:ext cx="2096360" cy="364584"/>
          </a:xfrm>
          <a:prstGeom prst="rect">
            <a:avLst/>
          </a:prstGeom>
        </p:spPr>
      </p:pic>
      <p:sp>
        <p:nvSpPr>
          <p:cNvPr id="4" name="Picture Placeholder 8">
            <a:extLst>
              <a:ext uri="{FF2B5EF4-FFF2-40B4-BE49-F238E27FC236}">
                <a16:creationId xmlns:a16="http://schemas.microsoft.com/office/drawing/2014/main" id="{529221DD-AEDC-38F1-2B02-B6D13A4D508B}"/>
              </a:ext>
            </a:extLst>
          </p:cNvPr>
          <p:cNvSpPr>
            <a:spLocks noGrp="1"/>
          </p:cNvSpPr>
          <p:nvPr>
            <p:ph type="pic" sz="quarter" idx="10" hasCustomPrompt="1"/>
          </p:nvPr>
        </p:nvSpPr>
        <p:spPr>
          <a:xfrm>
            <a:off x="7173399" y="304800"/>
            <a:ext cx="5020968" cy="614203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7" name="Freeform 6">
            <a:extLst>
              <a:ext uri="{FF2B5EF4-FFF2-40B4-BE49-F238E27FC236}">
                <a16:creationId xmlns:a16="http://schemas.microsoft.com/office/drawing/2014/main" id="{F5C1A778-BA10-B959-03F7-A6D81DD0D82A}"/>
              </a:ext>
            </a:extLst>
          </p:cNvPr>
          <p:cNvSpPr>
            <a:spLocks noChangeAspect="1"/>
          </p:cNvSpPr>
          <p:nvPr userDrawn="1"/>
        </p:nvSpPr>
        <p:spPr>
          <a:xfrm>
            <a:off x="384285" y="1541966"/>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0E5D04-F5A9-6022-5DE0-614F6B21850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0374489" y="6593116"/>
            <a:ext cx="1817510" cy="264883"/>
          </a:xfrm>
          <a:prstGeom prst="rect">
            <a:avLst/>
          </a:prstGeom>
        </p:spPr>
      </p:pic>
      <p:pic>
        <p:nvPicPr>
          <p:cNvPr id="6" name="Picture 5">
            <a:extLst>
              <a:ext uri="{FF2B5EF4-FFF2-40B4-BE49-F238E27FC236}">
                <a16:creationId xmlns:a16="http://schemas.microsoft.com/office/drawing/2014/main" id="{5DACADF9-D97E-BE2E-5CB1-E503FC1B188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0121900" y="6593116"/>
            <a:ext cx="2070100" cy="264884"/>
          </a:xfrm>
          <a:prstGeom prst="rect">
            <a:avLst/>
          </a:prstGeom>
        </p:spPr>
      </p:pic>
    </p:spTree>
    <p:extLst>
      <p:ext uri="{BB962C8B-B14F-4D97-AF65-F5344CB8AC3E}">
        <p14:creationId xmlns:p14="http://schemas.microsoft.com/office/powerpoint/2010/main" val="4191302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3 Layout with Imag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9434597-577E-F5E6-F968-1605EB559A8D}"/>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11" name="Rectangle 10">
            <a:extLst>
              <a:ext uri="{FF2B5EF4-FFF2-40B4-BE49-F238E27FC236}">
                <a16:creationId xmlns:a16="http://schemas.microsoft.com/office/drawing/2014/main" id="{F1474D1D-BDE8-A9DB-6B3C-2BDB9451A526}"/>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8">
            <a:extLst>
              <a:ext uri="{FF2B5EF4-FFF2-40B4-BE49-F238E27FC236}">
                <a16:creationId xmlns:a16="http://schemas.microsoft.com/office/drawing/2014/main" id="{CD104A12-37DF-1CDE-C499-728D930E5351}"/>
              </a:ext>
            </a:extLst>
          </p:cNvPr>
          <p:cNvSpPr>
            <a:spLocks noGrp="1"/>
          </p:cNvSpPr>
          <p:nvPr>
            <p:ph type="pic" sz="quarter" idx="10" hasCustomPrompt="1"/>
          </p:nvPr>
        </p:nvSpPr>
        <p:spPr>
          <a:xfrm>
            <a:off x="314701" y="1316805"/>
            <a:ext cx="3711199" cy="1998913"/>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5" name="Picture Placeholder 8">
            <a:extLst>
              <a:ext uri="{FF2B5EF4-FFF2-40B4-BE49-F238E27FC236}">
                <a16:creationId xmlns:a16="http://schemas.microsoft.com/office/drawing/2014/main" id="{CB9EC161-0545-74D4-9D35-BF884370C7F2}"/>
              </a:ext>
            </a:extLst>
          </p:cNvPr>
          <p:cNvSpPr>
            <a:spLocks noGrp="1"/>
          </p:cNvSpPr>
          <p:nvPr>
            <p:ph type="pic" sz="quarter" idx="11" hasCustomPrompt="1"/>
          </p:nvPr>
        </p:nvSpPr>
        <p:spPr>
          <a:xfrm>
            <a:off x="4247572" y="1316804"/>
            <a:ext cx="3711199" cy="1998913"/>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6" name="Picture Placeholder 8">
            <a:extLst>
              <a:ext uri="{FF2B5EF4-FFF2-40B4-BE49-F238E27FC236}">
                <a16:creationId xmlns:a16="http://schemas.microsoft.com/office/drawing/2014/main" id="{75D8CB24-B690-9199-2439-337F61394C93}"/>
              </a:ext>
            </a:extLst>
          </p:cNvPr>
          <p:cNvSpPr>
            <a:spLocks noGrp="1"/>
          </p:cNvSpPr>
          <p:nvPr>
            <p:ph type="pic" sz="quarter" idx="12" hasCustomPrompt="1"/>
          </p:nvPr>
        </p:nvSpPr>
        <p:spPr>
          <a:xfrm>
            <a:off x="8176000" y="1316804"/>
            <a:ext cx="3711199" cy="1998913"/>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21" name="Content Placeholder 4">
            <a:extLst>
              <a:ext uri="{FF2B5EF4-FFF2-40B4-BE49-F238E27FC236}">
                <a16:creationId xmlns:a16="http://schemas.microsoft.com/office/drawing/2014/main" id="{8816F598-8195-FFB1-7F8D-0BD214336402}"/>
              </a:ext>
            </a:extLst>
          </p:cNvPr>
          <p:cNvSpPr>
            <a:spLocks noGrp="1"/>
          </p:cNvSpPr>
          <p:nvPr>
            <p:ph sz="quarter" idx="17" hasCustomPrompt="1"/>
          </p:nvPr>
        </p:nvSpPr>
        <p:spPr>
          <a:xfrm>
            <a:off x="304801" y="3864993"/>
            <a:ext cx="3721099" cy="2584590"/>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16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Content Placeholder 4">
            <a:extLst>
              <a:ext uri="{FF2B5EF4-FFF2-40B4-BE49-F238E27FC236}">
                <a16:creationId xmlns:a16="http://schemas.microsoft.com/office/drawing/2014/main" id="{A66A3330-5ECC-2C52-CC25-2FDAFD930646}"/>
              </a:ext>
            </a:extLst>
          </p:cNvPr>
          <p:cNvSpPr>
            <a:spLocks noGrp="1"/>
          </p:cNvSpPr>
          <p:nvPr>
            <p:ph sz="quarter" idx="18" hasCustomPrompt="1"/>
          </p:nvPr>
        </p:nvSpPr>
        <p:spPr>
          <a:xfrm>
            <a:off x="4237182" y="3864992"/>
            <a:ext cx="3731489" cy="2584591"/>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16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Content Placeholder 4">
            <a:extLst>
              <a:ext uri="{FF2B5EF4-FFF2-40B4-BE49-F238E27FC236}">
                <a16:creationId xmlns:a16="http://schemas.microsoft.com/office/drawing/2014/main" id="{DFA87E3D-6D99-A8B6-7309-87B9BEB4371E}"/>
              </a:ext>
            </a:extLst>
          </p:cNvPr>
          <p:cNvSpPr>
            <a:spLocks noGrp="1"/>
          </p:cNvSpPr>
          <p:nvPr>
            <p:ph sz="quarter" idx="19" hasCustomPrompt="1"/>
          </p:nvPr>
        </p:nvSpPr>
        <p:spPr>
          <a:xfrm>
            <a:off x="8176000" y="3864992"/>
            <a:ext cx="3721099" cy="2584590"/>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16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4" name="Text Placeholder 2">
            <a:extLst>
              <a:ext uri="{FF2B5EF4-FFF2-40B4-BE49-F238E27FC236}">
                <a16:creationId xmlns:a16="http://schemas.microsoft.com/office/drawing/2014/main" id="{1BBBCF48-2A50-C821-BF53-743CDC3EE472}"/>
              </a:ext>
            </a:extLst>
          </p:cNvPr>
          <p:cNvSpPr>
            <a:spLocks noGrp="1"/>
          </p:cNvSpPr>
          <p:nvPr>
            <p:ph type="body" idx="1" hasCustomPrompt="1"/>
          </p:nvPr>
        </p:nvSpPr>
        <p:spPr>
          <a:xfrm>
            <a:off x="304801" y="3462653"/>
            <a:ext cx="3721098" cy="402339"/>
          </a:xfrm>
          <a:prstGeom prst="rect">
            <a:avLst/>
          </a:prstGeom>
        </p:spPr>
        <p:txBody>
          <a:bodyPr lIns="0" tIns="0" rIns="0" bIns="0" anchor="t" anchorCtr="0"/>
          <a:lstStyle>
            <a:lvl1pPr marL="0" indent="0" algn="l">
              <a:lnSpc>
                <a:spcPts val="2800"/>
              </a:lnSpc>
              <a:spcBef>
                <a:spcPts val="0"/>
              </a:spcBef>
              <a:buNone/>
              <a:defRPr sz="2400" b="1" i="0" cap="none" baseline="0">
                <a:solidFill>
                  <a:schemeClr val="tx2"/>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Text Placeholder 2">
            <a:extLst>
              <a:ext uri="{FF2B5EF4-FFF2-40B4-BE49-F238E27FC236}">
                <a16:creationId xmlns:a16="http://schemas.microsoft.com/office/drawing/2014/main" id="{590D328F-E8F9-F404-D99B-A5D2324176B2}"/>
              </a:ext>
            </a:extLst>
          </p:cNvPr>
          <p:cNvSpPr>
            <a:spLocks noGrp="1"/>
          </p:cNvSpPr>
          <p:nvPr>
            <p:ph type="body" idx="16" hasCustomPrompt="1"/>
          </p:nvPr>
        </p:nvSpPr>
        <p:spPr>
          <a:xfrm>
            <a:off x="4235452" y="3462653"/>
            <a:ext cx="3721098" cy="402339"/>
          </a:xfrm>
          <a:prstGeom prst="rect">
            <a:avLst/>
          </a:prstGeom>
        </p:spPr>
        <p:txBody>
          <a:bodyPr lIns="0" tIns="0" rIns="0" bIns="0" anchor="t" anchorCtr="0"/>
          <a:lstStyle>
            <a:lvl1pPr marL="0" indent="0" algn="l">
              <a:lnSpc>
                <a:spcPts val="2800"/>
              </a:lnSpc>
              <a:spcBef>
                <a:spcPts val="0"/>
              </a:spcBef>
              <a:buNone/>
              <a:defRPr sz="2400" b="1" i="0" cap="none" baseline="0">
                <a:solidFill>
                  <a:schemeClr val="tx2"/>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6" name="Text Placeholder 2">
            <a:extLst>
              <a:ext uri="{FF2B5EF4-FFF2-40B4-BE49-F238E27FC236}">
                <a16:creationId xmlns:a16="http://schemas.microsoft.com/office/drawing/2014/main" id="{682CB4B5-EC68-2459-1053-F06A19F54459}"/>
              </a:ext>
            </a:extLst>
          </p:cNvPr>
          <p:cNvSpPr>
            <a:spLocks noGrp="1"/>
          </p:cNvSpPr>
          <p:nvPr>
            <p:ph type="body" idx="20" hasCustomPrompt="1"/>
          </p:nvPr>
        </p:nvSpPr>
        <p:spPr>
          <a:xfrm>
            <a:off x="8166100" y="3462653"/>
            <a:ext cx="3721098" cy="402339"/>
          </a:xfrm>
          <a:prstGeom prst="rect">
            <a:avLst/>
          </a:prstGeom>
        </p:spPr>
        <p:txBody>
          <a:bodyPr lIns="0" tIns="0" rIns="0" bIns="0" anchor="t" anchorCtr="0"/>
          <a:lstStyle>
            <a:lvl1pPr marL="0" indent="0" algn="l">
              <a:lnSpc>
                <a:spcPts val="2800"/>
              </a:lnSpc>
              <a:spcBef>
                <a:spcPts val="0"/>
              </a:spcBef>
              <a:buNone/>
              <a:defRPr sz="2400" b="1" i="0" cap="none" baseline="0">
                <a:solidFill>
                  <a:schemeClr val="tx2"/>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332237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irds Layout - Left Content and Sub Header">
    <p:bg>
      <p:bgPr>
        <a:solidFill>
          <a:schemeClr val="bg1"/>
        </a:solidFill>
        <a:effectLst/>
      </p:bgPr>
    </p:bg>
    <p:spTree>
      <p:nvGrpSpPr>
        <p:cNvPr id="1" name=""/>
        <p:cNvGrpSpPr/>
        <p:nvPr/>
      </p:nvGrpSpPr>
      <p:grpSpPr>
        <a:xfrm>
          <a:off x="0" y="0"/>
          <a:ext cx="0" cy="0"/>
          <a:chOff x="0" y="0"/>
          <a:chExt cx="0" cy="0"/>
        </a:xfrm>
      </p:grpSpPr>
      <p:sp>
        <p:nvSpPr>
          <p:cNvPr id="11" name="Picture Placeholder 8"/>
          <p:cNvSpPr>
            <a:spLocks noGrp="1"/>
          </p:cNvSpPr>
          <p:nvPr>
            <p:ph type="pic" sz="quarter" idx="10" hasCustomPrompt="1"/>
          </p:nvPr>
        </p:nvSpPr>
        <p:spPr>
          <a:xfrm>
            <a:off x="8161339" y="311151"/>
            <a:ext cx="3725861"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5" name="Content Placeholder 2">
            <a:extLst>
              <a:ext uri="{FF2B5EF4-FFF2-40B4-BE49-F238E27FC236}">
                <a16:creationId xmlns:a16="http://schemas.microsoft.com/office/drawing/2014/main" id="{4416AC43-41B8-BA5F-C075-80986E9BB5D7}"/>
              </a:ext>
            </a:extLst>
          </p:cNvPr>
          <p:cNvSpPr>
            <a:spLocks noGrp="1"/>
          </p:cNvSpPr>
          <p:nvPr>
            <p:ph idx="1" hasCustomPrompt="1"/>
          </p:nvPr>
        </p:nvSpPr>
        <p:spPr>
          <a:xfrm>
            <a:off x="304801" y="1417300"/>
            <a:ext cx="7601729" cy="499888"/>
          </a:xfrm>
          <a:prstGeom prst="rect">
            <a:avLst/>
          </a:prstGeom>
        </p:spPr>
        <p:txBody>
          <a:bodyPr lIns="0" tIns="0" rIns="0" bIns="0" anchor="t" anchorCtr="0"/>
          <a:lstStyle>
            <a:lvl1pPr marL="0" indent="0">
              <a:lnSpc>
                <a:spcPct val="100000"/>
              </a:lnSpc>
              <a:spcBef>
                <a:spcPts val="0"/>
              </a:spcBef>
              <a:spcAft>
                <a:spcPts val="1600"/>
              </a:spcAft>
              <a:buFont typeface="Arial" panose="020B0604020202020204" pitchFamily="34" charset="0"/>
              <a:buNone/>
              <a:defRPr sz="2800" b="1" i="0">
                <a:solidFill>
                  <a:schemeClr val="tx2"/>
                </a:solidFill>
                <a:latin typeface="Franklin Gothic Demi" panose="020B0603020102020204" pitchFamily="34" charset="0"/>
              </a:defRPr>
            </a:lvl1pPr>
            <a:lvl2pPr marL="365760" indent="0">
              <a:spcBef>
                <a:spcPts val="0"/>
              </a:spcBef>
              <a:spcAft>
                <a:spcPts val="1800"/>
              </a:spcAft>
              <a:buFont typeface="Arial" panose="020B0604020202020204" pitchFamily="34" charset="0"/>
              <a:buNone/>
              <a:defRPr sz="2000">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Subhead Master text styles</a:t>
            </a:r>
          </a:p>
        </p:txBody>
      </p:sp>
      <p:sp>
        <p:nvSpPr>
          <p:cNvPr id="6" name="Content Placeholder 4">
            <a:extLst>
              <a:ext uri="{FF2B5EF4-FFF2-40B4-BE49-F238E27FC236}">
                <a16:creationId xmlns:a16="http://schemas.microsoft.com/office/drawing/2014/main" id="{CBBFDF0B-AAC2-BB6D-2384-9C8989AD3636}"/>
              </a:ext>
            </a:extLst>
          </p:cNvPr>
          <p:cNvSpPr>
            <a:spLocks noGrp="1"/>
          </p:cNvSpPr>
          <p:nvPr>
            <p:ph sz="quarter" idx="11" hasCustomPrompt="1"/>
          </p:nvPr>
        </p:nvSpPr>
        <p:spPr>
          <a:xfrm>
            <a:off x="304801" y="1917188"/>
            <a:ext cx="7601729" cy="4529651"/>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61A26D9-7D53-93D9-373B-9438F2F7E5E4}"/>
              </a:ext>
            </a:extLst>
          </p:cNvPr>
          <p:cNvSpPr>
            <a:spLocks noGrp="1"/>
          </p:cNvSpPr>
          <p:nvPr>
            <p:ph type="title" hasCustomPrompt="1"/>
          </p:nvPr>
        </p:nvSpPr>
        <p:spPr>
          <a:xfrm>
            <a:off x="563824" y="408416"/>
            <a:ext cx="7344613"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9" name="Rectangle 8">
            <a:extLst>
              <a:ext uri="{FF2B5EF4-FFF2-40B4-BE49-F238E27FC236}">
                <a16:creationId xmlns:a16="http://schemas.microsoft.com/office/drawing/2014/main" id="{06FD09AE-3417-E868-5DA1-71B4606C9E88}"/>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642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irds Layout - Right Content and Sub Header">
    <p:bg>
      <p:bgPr>
        <a:solidFill>
          <a:schemeClr val="bg1"/>
        </a:solidFill>
        <a:effectLst/>
      </p:bgPr>
    </p:bg>
    <p:spTree>
      <p:nvGrpSpPr>
        <p:cNvPr id="1" name=""/>
        <p:cNvGrpSpPr/>
        <p:nvPr/>
      </p:nvGrpSpPr>
      <p:grpSpPr>
        <a:xfrm>
          <a:off x="0" y="0"/>
          <a:ext cx="0" cy="0"/>
          <a:chOff x="0" y="0"/>
          <a:chExt cx="0" cy="0"/>
        </a:xfrm>
      </p:grpSpPr>
      <p:sp>
        <p:nvSpPr>
          <p:cNvPr id="11" name="Picture Placeholder 8"/>
          <p:cNvSpPr>
            <a:spLocks noGrp="1"/>
          </p:cNvSpPr>
          <p:nvPr>
            <p:ph type="pic" sz="quarter" idx="10" hasCustomPrompt="1"/>
          </p:nvPr>
        </p:nvSpPr>
        <p:spPr>
          <a:xfrm>
            <a:off x="304800" y="311151"/>
            <a:ext cx="3724274"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2" name="Content Placeholder 2">
            <a:extLst>
              <a:ext uri="{FF2B5EF4-FFF2-40B4-BE49-F238E27FC236}">
                <a16:creationId xmlns:a16="http://schemas.microsoft.com/office/drawing/2014/main" id="{E8743092-C191-F5E0-A106-1E366B536300}"/>
              </a:ext>
            </a:extLst>
          </p:cNvPr>
          <p:cNvSpPr>
            <a:spLocks noGrp="1"/>
          </p:cNvSpPr>
          <p:nvPr>
            <p:ph idx="1" hasCustomPrompt="1"/>
          </p:nvPr>
        </p:nvSpPr>
        <p:spPr>
          <a:xfrm>
            <a:off x="4285471" y="1417301"/>
            <a:ext cx="7601729" cy="499888"/>
          </a:xfrm>
          <a:prstGeom prst="rect">
            <a:avLst/>
          </a:prstGeom>
        </p:spPr>
        <p:txBody>
          <a:bodyPr lIns="0" tIns="0" rIns="0" bIns="0" anchor="t" anchorCtr="0"/>
          <a:lstStyle>
            <a:lvl1pPr marL="0" indent="0">
              <a:lnSpc>
                <a:spcPct val="100000"/>
              </a:lnSpc>
              <a:spcBef>
                <a:spcPts val="0"/>
              </a:spcBef>
              <a:spcAft>
                <a:spcPts val="1600"/>
              </a:spcAft>
              <a:buFont typeface="Arial" panose="020B0604020202020204" pitchFamily="34" charset="0"/>
              <a:buNone/>
              <a:defRPr sz="2800" b="1" i="0">
                <a:solidFill>
                  <a:schemeClr val="tx2"/>
                </a:solidFill>
                <a:latin typeface="Franklin Gothic Demi" panose="020B0603020102020204" pitchFamily="34" charset="0"/>
              </a:defRPr>
            </a:lvl1pPr>
            <a:lvl2pPr marL="365760" indent="0">
              <a:spcBef>
                <a:spcPts val="0"/>
              </a:spcBef>
              <a:spcAft>
                <a:spcPts val="1800"/>
              </a:spcAft>
              <a:buFont typeface="Arial" panose="020B0604020202020204" pitchFamily="34" charset="0"/>
              <a:buNone/>
              <a:defRPr sz="2000">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Subhead Master text styles</a:t>
            </a:r>
          </a:p>
        </p:txBody>
      </p:sp>
      <p:sp>
        <p:nvSpPr>
          <p:cNvPr id="3" name="Content Placeholder 4">
            <a:extLst>
              <a:ext uri="{FF2B5EF4-FFF2-40B4-BE49-F238E27FC236}">
                <a16:creationId xmlns:a16="http://schemas.microsoft.com/office/drawing/2014/main" id="{EACDBF22-8CBA-568E-AF7A-6FFEF899916C}"/>
              </a:ext>
            </a:extLst>
          </p:cNvPr>
          <p:cNvSpPr>
            <a:spLocks noGrp="1"/>
          </p:cNvSpPr>
          <p:nvPr>
            <p:ph sz="quarter" idx="11" hasCustomPrompt="1"/>
          </p:nvPr>
        </p:nvSpPr>
        <p:spPr>
          <a:xfrm>
            <a:off x="4285471" y="1917189"/>
            <a:ext cx="7601729" cy="4529650"/>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14A224A9-0010-32E1-A992-0359845B4EEF}"/>
              </a:ext>
            </a:extLst>
          </p:cNvPr>
          <p:cNvSpPr>
            <a:spLocks noGrp="1"/>
          </p:cNvSpPr>
          <p:nvPr>
            <p:ph type="title" hasCustomPrompt="1"/>
          </p:nvPr>
        </p:nvSpPr>
        <p:spPr>
          <a:xfrm>
            <a:off x="4544494" y="408416"/>
            <a:ext cx="7344613"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9" name="Rectangle 8">
            <a:extLst>
              <a:ext uri="{FF2B5EF4-FFF2-40B4-BE49-F238E27FC236}">
                <a16:creationId xmlns:a16="http://schemas.microsoft.com/office/drawing/2014/main" id="{F8E32693-B734-C261-3FF6-910BF475B795}"/>
              </a:ext>
            </a:extLst>
          </p:cNvPr>
          <p:cNvSpPr/>
          <p:nvPr/>
        </p:nvSpPr>
        <p:spPr>
          <a:xfrm>
            <a:off x="431326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56834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creenshot Layout">
    <p:bg>
      <p:bgPr>
        <a:solidFill>
          <a:schemeClr val="bg1"/>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2" hasCustomPrompt="1"/>
          </p:nvPr>
        </p:nvSpPr>
        <p:spPr>
          <a:xfrm>
            <a:off x="5219700" y="1917189"/>
            <a:ext cx="6667500" cy="3750469"/>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5" name="Content Placeholder 2">
            <a:extLst>
              <a:ext uri="{FF2B5EF4-FFF2-40B4-BE49-F238E27FC236}">
                <a16:creationId xmlns:a16="http://schemas.microsoft.com/office/drawing/2014/main" id="{FD153DE0-8DD5-7C90-2CCC-0991C3A37454}"/>
              </a:ext>
            </a:extLst>
          </p:cNvPr>
          <p:cNvSpPr>
            <a:spLocks noGrp="1"/>
          </p:cNvSpPr>
          <p:nvPr>
            <p:ph idx="1" hasCustomPrompt="1"/>
          </p:nvPr>
        </p:nvSpPr>
        <p:spPr>
          <a:xfrm>
            <a:off x="304800" y="1417301"/>
            <a:ext cx="11582399" cy="499888"/>
          </a:xfrm>
          <a:prstGeom prst="rect">
            <a:avLst/>
          </a:prstGeom>
        </p:spPr>
        <p:txBody>
          <a:bodyPr lIns="0" tIns="0" rIns="0" bIns="0" anchor="t" anchorCtr="0"/>
          <a:lstStyle>
            <a:lvl1pPr marL="0" indent="0">
              <a:lnSpc>
                <a:spcPct val="100000"/>
              </a:lnSpc>
              <a:spcBef>
                <a:spcPts val="0"/>
              </a:spcBef>
              <a:spcAft>
                <a:spcPts val="1600"/>
              </a:spcAft>
              <a:buFont typeface="Arial" panose="020B0604020202020204" pitchFamily="34" charset="0"/>
              <a:buNone/>
              <a:defRPr sz="2800" b="1" i="0">
                <a:solidFill>
                  <a:schemeClr val="tx2"/>
                </a:solidFill>
                <a:latin typeface="Franklin Gothic Demi" panose="020B0603020102020204" pitchFamily="34" charset="0"/>
              </a:defRPr>
            </a:lvl1pPr>
            <a:lvl2pPr marL="365760" indent="0">
              <a:spcBef>
                <a:spcPts val="0"/>
              </a:spcBef>
              <a:spcAft>
                <a:spcPts val="1800"/>
              </a:spcAft>
              <a:buFont typeface="Arial" panose="020B0604020202020204" pitchFamily="34" charset="0"/>
              <a:buNone/>
              <a:defRPr sz="2000">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Subhead Master text styles</a:t>
            </a:r>
          </a:p>
        </p:txBody>
      </p:sp>
      <p:sp>
        <p:nvSpPr>
          <p:cNvPr id="6" name="Title 1">
            <a:extLst>
              <a:ext uri="{FF2B5EF4-FFF2-40B4-BE49-F238E27FC236}">
                <a16:creationId xmlns:a16="http://schemas.microsoft.com/office/drawing/2014/main" id="{549AA136-17B1-99C3-50F3-FDA79CD61F1A}"/>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8" name="Content Placeholder 4">
            <a:extLst>
              <a:ext uri="{FF2B5EF4-FFF2-40B4-BE49-F238E27FC236}">
                <a16:creationId xmlns:a16="http://schemas.microsoft.com/office/drawing/2014/main" id="{658B78B4-0A18-FD8C-D1F4-0DFBB1F84DDD}"/>
              </a:ext>
            </a:extLst>
          </p:cNvPr>
          <p:cNvSpPr>
            <a:spLocks noGrp="1"/>
          </p:cNvSpPr>
          <p:nvPr>
            <p:ph sz="quarter" idx="11" hasCustomPrompt="1"/>
          </p:nvPr>
        </p:nvSpPr>
        <p:spPr>
          <a:xfrm>
            <a:off x="304800" y="1917188"/>
            <a:ext cx="4711699" cy="4532395"/>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78BDF6E9-3833-CCF3-B509-EC0C7F9D709F}"/>
              </a:ext>
            </a:extLst>
          </p:cNvPr>
          <p:cNvSpPr>
            <a:spLocks noGrp="1"/>
          </p:cNvSpPr>
          <p:nvPr>
            <p:ph type="body" sz="quarter" idx="13" hasCustomPrompt="1"/>
          </p:nvPr>
        </p:nvSpPr>
        <p:spPr>
          <a:xfrm>
            <a:off x="5219700" y="5840004"/>
            <a:ext cx="6667500" cy="60957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vl2pPr marL="457200" indent="0">
              <a:buNone/>
              <a:defRPr sz="1400"/>
            </a:lvl2pPr>
            <a:lvl3pPr marL="914400" indent="0">
              <a:buNone/>
              <a:defRPr sz="1200"/>
            </a:lvl3pPr>
            <a:lvl4pPr marL="1371600" indent="0">
              <a:buNone/>
              <a:defRPr sz="1100"/>
            </a:lvl4pPr>
            <a:lvl5pPr marL="1828800" indent="0">
              <a:buNone/>
              <a:defRPr sz="11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Caption or Sidenote Master text styles</a:t>
            </a:r>
          </a:p>
        </p:txBody>
      </p:sp>
      <p:sp>
        <p:nvSpPr>
          <p:cNvPr id="12" name="Rectangle 11">
            <a:extLst>
              <a:ext uri="{FF2B5EF4-FFF2-40B4-BE49-F238E27FC236}">
                <a16:creationId xmlns:a16="http://schemas.microsoft.com/office/drawing/2014/main" id="{0AE5AEFB-AEF0-91D8-F36E-3C13716C2015}"/>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53186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 Headshot">
    <p:bg>
      <p:bgPr>
        <a:solidFill>
          <a:schemeClr val="bg1"/>
        </a:solidFill>
        <a:effectLst/>
      </p:bgPr>
    </p:bg>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BF464A23-F497-7854-BC07-A45CC13A86CD}"/>
              </a:ext>
            </a:extLst>
          </p:cNvPr>
          <p:cNvSpPr>
            <a:spLocks noGrp="1"/>
          </p:cNvSpPr>
          <p:nvPr>
            <p:ph type="pic" sz="quarter" idx="10" hasCustomPrompt="1"/>
          </p:nvPr>
        </p:nvSpPr>
        <p:spPr>
          <a:xfrm>
            <a:off x="4233863" y="1417300"/>
            <a:ext cx="3724275" cy="2817500"/>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4" name="Text Placeholder 12">
            <a:extLst>
              <a:ext uri="{FF2B5EF4-FFF2-40B4-BE49-F238E27FC236}">
                <a16:creationId xmlns:a16="http://schemas.microsoft.com/office/drawing/2014/main" id="{080936D1-949B-0207-C2D7-C14983F6552B}"/>
              </a:ext>
            </a:extLst>
          </p:cNvPr>
          <p:cNvSpPr>
            <a:spLocks noGrp="1"/>
          </p:cNvSpPr>
          <p:nvPr>
            <p:ph type="body" sz="quarter" idx="11" hasCustomPrompt="1"/>
          </p:nvPr>
        </p:nvSpPr>
        <p:spPr>
          <a:xfrm>
            <a:off x="4233863" y="4347018"/>
            <a:ext cx="3724275" cy="403225"/>
          </a:xfrm>
          <a:prstGeom prst="rect">
            <a:avLst/>
          </a:prstGeom>
        </p:spPr>
        <p:txBody>
          <a:bodyPr lIns="0" tIns="0" rIns="0" bIns="0" anchor="t" anchorCtr="0"/>
          <a:lstStyle>
            <a:lvl1pPr marL="0" indent="0" algn="ctr">
              <a:lnSpc>
                <a:spcPts val="3200"/>
              </a:lnSpc>
              <a:buNone/>
              <a:defRPr sz="24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p>
        </p:txBody>
      </p:sp>
      <p:sp>
        <p:nvSpPr>
          <p:cNvPr id="5" name="Text Placeholder 12">
            <a:extLst>
              <a:ext uri="{FF2B5EF4-FFF2-40B4-BE49-F238E27FC236}">
                <a16:creationId xmlns:a16="http://schemas.microsoft.com/office/drawing/2014/main" id="{77E53BB7-ED0F-1B4C-4E16-4423F0A182F9}"/>
              </a:ext>
            </a:extLst>
          </p:cNvPr>
          <p:cNvSpPr>
            <a:spLocks noGrp="1"/>
          </p:cNvSpPr>
          <p:nvPr>
            <p:ph type="body" sz="quarter" idx="12" hasCustomPrompt="1"/>
          </p:nvPr>
        </p:nvSpPr>
        <p:spPr>
          <a:xfrm>
            <a:off x="4233865" y="4750242"/>
            <a:ext cx="3724274" cy="1696595"/>
          </a:xfrm>
          <a:prstGeom prst="rect">
            <a:avLst/>
          </a:prstGeom>
        </p:spPr>
        <p:txBody>
          <a:bodyPr lIns="0" tIns="0" rIns="0" bIns="0"/>
          <a:lstStyle>
            <a:lvl1pPr marL="0" indent="0" algn="ctr">
              <a:lnSpc>
                <a:spcPts val="2800"/>
              </a:lnSpc>
              <a:spcBef>
                <a:spcPts val="0"/>
              </a:spcBef>
              <a:spcAft>
                <a:spcPts val="400"/>
              </a:spcAft>
              <a:buNone/>
              <a:defRPr sz="24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6" name="Title 1">
            <a:extLst>
              <a:ext uri="{FF2B5EF4-FFF2-40B4-BE49-F238E27FC236}">
                <a16:creationId xmlns:a16="http://schemas.microsoft.com/office/drawing/2014/main" id="{66968243-E5E1-9AE4-CCDE-BC28C000622E}"/>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8" name="Rectangle 7">
            <a:extLst>
              <a:ext uri="{FF2B5EF4-FFF2-40B4-BE49-F238E27FC236}">
                <a16:creationId xmlns:a16="http://schemas.microsoft.com/office/drawing/2014/main" id="{1E85A5E2-0966-DDFA-A82F-AE3D3317B4EC}"/>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57994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Headshots">
    <p:bg>
      <p:bgPr>
        <a:solidFill>
          <a:schemeClr val="bg1"/>
        </a:solidFill>
        <a:effectLst/>
      </p:bgPr>
    </p:bg>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F2AD5066-8CE0-3A14-AFD8-DC7CFD9E7576}"/>
              </a:ext>
            </a:extLst>
          </p:cNvPr>
          <p:cNvSpPr>
            <a:spLocks noGrp="1"/>
          </p:cNvSpPr>
          <p:nvPr>
            <p:ph type="pic" sz="quarter" idx="10" hasCustomPrompt="1"/>
          </p:nvPr>
        </p:nvSpPr>
        <p:spPr>
          <a:xfrm>
            <a:off x="2270125" y="1417300"/>
            <a:ext cx="3724275" cy="2817500"/>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4" name="Text Placeholder 12">
            <a:extLst>
              <a:ext uri="{FF2B5EF4-FFF2-40B4-BE49-F238E27FC236}">
                <a16:creationId xmlns:a16="http://schemas.microsoft.com/office/drawing/2014/main" id="{E4004894-F84F-7F78-771F-2AFFD997EC8F}"/>
              </a:ext>
            </a:extLst>
          </p:cNvPr>
          <p:cNvSpPr>
            <a:spLocks noGrp="1"/>
          </p:cNvSpPr>
          <p:nvPr>
            <p:ph type="body" sz="quarter" idx="11" hasCustomPrompt="1"/>
          </p:nvPr>
        </p:nvSpPr>
        <p:spPr>
          <a:xfrm>
            <a:off x="2270125" y="4347018"/>
            <a:ext cx="3724275" cy="403225"/>
          </a:xfrm>
          <a:prstGeom prst="rect">
            <a:avLst/>
          </a:prstGeom>
        </p:spPr>
        <p:txBody>
          <a:bodyPr lIns="0" tIns="0" rIns="0" bIns="0" anchor="t" anchorCtr="0"/>
          <a:lstStyle>
            <a:lvl1pPr marL="0" indent="0" algn="ctr">
              <a:lnSpc>
                <a:spcPts val="3200"/>
              </a:lnSpc>
              <a:buNone/>
              <a:defRPr sz="24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p>
        </p:txBody>
      </p:sp>
      <p:sp>
        <p:nvSpPr>
          <p:cNvPr id="5" name="Text Placeholder 12">
            <a:extLst>
              <a:ext uri="{FF2B5EF4-FFF2-40B4-BE49-F238E27FC236}">
                <a16:creationId xmlns:a16="http://schemas.microsoft.com/office/drawing/2014/main" id="{6F15CC0D-75DD-B70E-14F6-80D6F1BF6C83}"/>
              </a:ext>
            </a:extLst>
          </p:cNvPr>
          <p:cNvSpPr>
            <a:spLocks noGrp="1"/>
          </p:cNvSpPr>
          <p:nvPr>
            <p:ph type="body" sz="quarter" idx="12" hasCustomPrompt="1"/>
          </p:nvPr>
        </p:nvSpPr>
        <p:spPr>
          <a:xfrm>
            <a:off x="2270127" y="4750242"/>
            <a:ext cx="3724274" cy="1699341"/>
          </a:xfrm>
          <a:prstGeom prst="rect">
            <a:avLst/>
          </a:prstGeom>
        </p:spPr>
        <p:txBody>
          <a:bodyPr lIns="0" tIns="0" rIns="0" bIns="0"/>
          <a:lstStyle>
            <a:lvl1pPr marL="0" indent="0" algn="ctr">
              <a:lnSpc>
                <a:spcPts val="2800"/>
              </a:lnSpc>
              <a:spcBef>
                <a:spcPts val="0"/>
              </a:spcBef>
              <a:spcAft>
                <a:spcPts val="400"/>
              </a:spcAft>
              <a:buNone/>
              <a:defRPr sz="24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6" name="Picture Placeholder 8">
            <a:extLst>
              <a:ext uri="{FF2B5EF4-FFF2-40B4-BE49-F238E27FC236}">
                <a16:creationId xmlns:a16="http://schemas.microsoft.com/office/drawing/2014/main" id="{D2467A63-38C9-9237-16EA-63A77C860615}"/>
              </a:ext>
            </a:extLst>
          </p:cNvPr>
          <p:cNvSpPr>
            <a:spLocks noGrp="1"/>
          </p:cNvSpPr>
          <p:nvPr>
            <p:ph type="pic" sz="quarter" idx="13" hasCustomPrompt="1"/>
          </p:nvPr>
        </p:nvSpPr>
        <p:spPr>
          <a:xfrm>
            <a:off x="6197601" y="1417300"/>
            <a:ext cx="3724275" cy="2817500"/>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7" name="Text Placeholder 12">
            <a:extLst>
              <a:ext uri="{FF2B5EF4-FFF2-40B4-BE49-F238E27FC236}">
                <a16:creationId xmlns:a16="http://schemas.microsoft.com/office/drawing/2014/main" id="{27044F53-9C6E-AC56-D0F9-5AF6F3904EAB}"/>
              </a:ext>
            </a:extLst>
          </p:cNvPr>
          <p:cNvSpPr>
            <a:spLocks noGrp="1"/>
          </p:cNvSpPr>
          <p:nvPr>
            <p:ph type="body" sz="quarter" idx="14" hasCustomPrompt="1"/>
          </p:nvPr>
        </p:nvSpPr>
        <p:spPr>
          <a:xfrm>
            <a:off x="6197601" y="4347018"/>
            <a:ext cx="3724275" cy="403225"/>
          </a:xfrm>
          <a:prstGeom prst="rect">
            <a:avLst/>
          </a:prstGeom>
        </p:spPr>
        <p:txBody>
          <a:bodyPr lIns="0" tIns="0" rIns="0" bIns="0" anchor="t" anchorCtr="0"/>
          <a:lstStyle>
            <a:lvl1pPr marL="0" indent="0" algn="ctr">
              <a:lnSpc>
                <a:spcPts val="3200"/>
              </a:lnSpc>
              <a:buNone/>
              <a:defRPr sz="24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p>
        </p:txBody>
      </p:sp>
      <p:sp>
        <p:nvSpPr>
          <p:cNvPr id="8" name="Text Placeholder 12">
            <a:extLst>
              <a:ext uri="{FF2B5EF4-FFF2-40B4-BE49-F238E27FC236}">
                <a16:creationId xmlns:a16="http://schemas.microsoft.com/office/drawing/2014/main" id="{2DA74BE1-631F-611D-AEF5-A86B4E628CC0}"/>
              </a:ext>
            </a:extLst>
          </p:cNvPr>
          <p:cNvSpPr>
            <a:spLocks noGrp="1"/>
          </p:cNvSpPr>
          <p:nvPr>
            <p:ph type="body" sz="quarter" idx="15" hasCustomPrompt="1"/>
          </p:nvPr>
        </p:nvSpPr>
        <p:spPr>
          <a:xfrm>
            <a:off x="6197603" y="4750242"/>
            <a:ext cx="3724274" cy="1699341"/>
          </a:xfrm>
          <a:prstGeom prst="rect">
            <a:avLst/>
          </a:prstGeom>
        </p:spPr>
        <p:txBody>
          <a:bodyPr lIns="0" tIns="0" rIns="0" bIns="0"/>
          <a:lstStyle>
            <a:lvl1pPr marL="0" indent="0" algn="ctr">
              <a:lnSpc>
                <a:spcPts val="2800"/>
              </a:lnSpc>
              <a:spcBef>
                <a:spcPts val="0"/>
              </a:spcBef>
              <a:spcAft>
                <a:spcPts val="400"/>
              </a:spcAft>
              <a:buNone/>
              <a:defRPr sz="24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9" name="Title 1">
            <a:extLst>
              <a:ext uri="{FF2B5EF4-FFF2-40B4-BE49-F238E27FC236}">
                <a16:creationId xmlns:a16="http://schemas.microsoft.com/office/drawing/2014/main" id="{22A78E57-616C-1B23-4C3B-D28B4F59641E}"/>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11" name="Rectangle 10">
            <a:extLst>
              <a:ext uri="{FF2B5EF4-FFF2-40B4-BE49-F238E27FC236}">
                <a16:creationId xmlns:a16="http://schemas.microsoft.com/office/drawing/2014/main" id="{FE10A530-3EF3-DB46-3334-D42E101B0510}"/>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74238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Headshots">
    <p:bg>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304799" y="1417300"/>
            <a:ext cx="3724275" cy="2817500"/>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3" name="Text Placeholder 12"/>
          <p:cNvSpPr>
            <a:spLocks noGrp="1"/>
          </p:cNvSpPr>
          <p:nvPr>
            <p:ph type="body" sz="quarter" idx="11" hasCustomPrompt="1"/>
          </p:nvPr>
        </p:nvSpPr>
        <p:spPr>
          <a:xfrm>
            <a:off x="304799" y="4347018"/>
            <a:ext cx="3724275" cy="403225"/>
          </a:xfrm>
          <a:prstGeom prst="rect">
            <a:avLst/>
          </a:prstGeom>
        </p:spPr>
        <p:txBody>
          <a:bodyPr lIns="0" tIns="0" rIns="0" bIns="0" anchor="t" anchorCtr="0"/>
          <a:lstStyle>
            <a:lvl1pPr marL="0" indent="0" algn="ctr">
              <a:lnSpc>
                <a:spcPts val="3200"/>
              </a:lnSpc>
              <a:buNone/>
              <a:defRPr sz="24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p>
        </p:txBody>
      </p:sp>
      <p:sp>
        <p:nvSpPr>
          <p:cNvPr id="14" name="Text Placeholder 12"/>
          <p:cNvSpPr>
            <a:spLocks noGrp="1"/>
          </p:cNvSpPr>
          <p:nvPr>
            <p:ph type="body" sz="quarter" idx="12" hasCustomPrompt="1"/>
          </p:nvPr>
        </p:nvSpPr>
        <p:spPr>
          <a:xfrm>
            <a:off x="304801" y="4780396"/>
            <a:ext cx="3724274" cy="1696595"/>
          </a:xfrm>
          <a:prstGeom prst="rect">
            <a:avLst/>
          </a:prstGeom>
        </p:spPr>
        <p:txBody>
          <a:bodyPr lIns="0" tIns="0" rIns="0" bIns="0"/>
          <a:lstStyle>
            <a:lvl1pPr marL="0" indent="0" algn="ctr">
              <a:lnSpc>
                <a:spcPts val="2800"/>
              </a:lnSpc>
              <a:spcBef>
                <a:spcPts val="0"/>
              </a:spcBef>
              <a:spcAft>
                <a:spcPts val="400"/>
              </a:spcAft>
              <a:buNone/>
              <a:defRPr sz="24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15" name="Picture Placeholder 8"/>
          <p:cNvSpPr>
            <a:spLocks noGrp="1"/>
          </p:cNvSpPr>
          <p:nvPr>
            <p:ph type="pic" sz="quarter" idx="13" hasCustomPrompt="1"/>
          </p:nvPr>
        </p:nvSpPr>
        <p:spPr>
          <a:xfrm>
            <a:off x="4232279" y="1417300"/>
            <a:ext cx="3725859" cy="2817500"/>
          </a:xfrm>
          <a:prstGeom prst="rect">
            <a:avLst/>
          </a:prstGeom>
          <a:solidFill>
            <a:schemeClr val="bg2"/>
          </a:solidFill>
          <a:ln w="3175">
            <a:solidFill>
              <a:schemeClr val="tx1"/>
            </a:solidFill>
          </a:ln>
        </p:spPr>
        <p:txBody>
          <a:bodyPr anchor="ctr" anchorCtr="0"/>
          <a:lstStyle>
            <a:lvl1pPr marL="0" indent="0" algn="ctr">
              <a:buNone/>
              <a:defRPr sz="2400" b="0" i="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6" name="Text Placeholder 12"/>
          <p:cNvSpPr>
            <a:spLocks noGrp="1"/>
          </p:cNvSpPr>
          <p:nvPr>
            <p:ph type="body" sz="quarter" idx="14" hasCustomPrompt="1"/>
          </p:nvPr>
        </p:nvSpPr>
        <p:spPr>
          <a:xfrm>
            <a:off x="4232279" y="4347018"/>
            <a:ext cx="3725859" cy="403225"/>
          </a:xfrm>
          <a:prstGeom prst="rect">
            <a:avLst/>
          </a:prstGeom>
        </p:spPr>
        <p:txBody>
          <a:bodyPr lIns="0" tIns="0" rIns="0" bIns="0" anchor="t" anchorCtr="0"/>
          <a:lstStyle>
            <a:lvl1pPr marL="0" indent="0" algn="ctr">
              <a:lnSpc>
                <a:spcPts val="3200"/>
              </a:lnSpc>
              <a:buNone/>
              <a:defRPr sz="24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p>
        </p:txBody>
      </p:sp>
      <p:sp>
        <p:nvSpPr>
          <p:cNvPr id="17" name="Text Placeholder 12"/>
          <p:cNvSpPr>
            <a:spLocks noGrp="1"/>
          </p:cNvSpPr>
          <p:nvPr>
            <p:ph type="body" sz="quarter" idx="15" hasCustomPrompt="1"/>
          </p:nvPr>
        </p:nvSpPr>
        <p:spPr>
          <a:xfrm>
            <a:off x="4232279" y="4777680"/>
            <a:ext cx="3725859" cy="1665496"/>
          </a:xfrm>
          <a:prstGeom prst="rect">
            <a:avLst/>
          </a:prstGeom>
        </p:spPr>
        <p:txBody>
          <a:bodyPr lIns="0" tIns="0" rIns="0" bIns="0"/>
          <a:lstStyle>
            <a:lvl1pPr marL="0" indent="0" algn="ctr">
              <a:lnSpc>
                <a:spcPts val="2800"/>
              </a:lnSpc>
              <a:spcBef>
                <a:spcPts val="0"/>
              </a:spcBef>
              <a:spcAft>
                <a:spcPts val="400"/>
              </a:spcAft>
              <a:buNone/>
              <a:defRPr sz="24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18" name="Picture Placeholder 8"/>
          <p:cNvSpPr>
            <a:spLocks noGrp="1"/>
          </p:cNvSpPr>
          <p:nvPr>
            <p:ph type="pic" sz="quarter" idx="16" hasCustomPrompt="1"/>
          </p:nvPr>
        </p:nvSpPr>
        <p:spPr>
          <a:xfrm>
            <a:off x="8161339" y="1417300"/>
            <a:ext cx="3725859" cy="2817500"/>
          </a:xfrm>
          <a:prstGeom prst="rect">
            <a:avLst/>
          </a:prstGeom>
          <a:solidFill>
            <a:schemeClr val="bg2"/>
          </a:solidFill>
          <a:ln w="3175">
            <a:solidFill>
              <a:schemeClr val="tx1"/>
            </a:solidFill>
          </a:ln>
        </p:spPr>
        <p:txBody>
          <a:bodyPr anchor="ctr" anchorCtr="0"/>
          <a:lstStyle>
            <a:lvl1pPr marL="0" indent="0" algn="ctr">
              <a:buNone/>
              <a:defRPr sz="2400" b="0" i="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9" name="Text Placeholder 12"/>
          <p:cNvSpPr>
            <a:spLocks noGrp="1"/>
          </p:cNvSpPr>
          <p:nvPr>
            <p:ph type="body" sz="quarter" idx="17" hasCustomPrompt="1"/>
          </p:nvPr>
        </p:nvSpPr>
        <p:spPr>
          <a:xfrm>
            <a:off x="8161337" y="4347018"/>
            <a:ext cx="3725859" cy="403225"/>
          </a:xfrm>
          <a:prstGeom prst="rect">
            <a:avLst/>
          </a:prstGeom>
        </p:spPr>
        <p:txBody>
          <a:bodyPr lIns="0" tIns="0" rIns="0" bIns="0" anchor="t" anchorCtr="0"/>
          <a:lstStyle>
            <a:lvl1pPr marL="0" indent="0" algn="ctr">
              <a:lnSpc>
                <a:spcPts val="3200"/>
              </a:lnSpc>
              <a:buNone/>
              <a:defRPr sz="24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p>
        </p:txBody>
      </p:sp>
      <p:sp>
        <p:nvSpPr>
          <p:cNvPr id="20" name="Text Placeholder 12"/>
          <p:cNvSpPr>
            <a:spLocks noGrp="1"/>
          </p:cNvSpPr>
          <p:nvPr>
            <p:ph type="body" sz="quarter" idx="18" hasCustomPrompt="1"/>
          </p:nvPr>
        </p:nvSpPr>
        <p:spPr>
          <a:xfrm>
            <a:off x="8161338" y="4750243"/>
            <a:ext cx="3725862" cy="1696595"/>
          </a:xfrm>
          <a:prstGeom prst="rect">
            <a:avLst/>
          </a:prstGeom>
        </p:spPr>
        <p:txBody>
          <a:bodyPr lIns="0" tIns="0" rIns="0" bIns="0"/>
          <a:lstStyle>
            <a:lvl1pPr marL="0" indent="0" algn="ctr">
              <a:lnSpc>
                <a:spcPts val="2800"/>
              </a:lnSpc>
              <a:spcBef>
                <a:spcPts val="0"/>
              </a:spcBef>
              <a:spcAft>
                <a:spcPts val="400"/>
              </a:spcAft>
              <a:buNone/>
              <a:defRPr sz="24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3" name="Title 1">
            <a:extLst>
              <a:ext uri="{FF2B5EF4-FFF2-40B4-BE49-F238E27FC236}">
                <a16:creationId xmlns:a16="http://schemas.microsoft.com/office/drawing/2014/main" id="{CF3D4CC4-47EC-4BA0-10BE-6F5462B320C4}"/>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5" name="Rectangle 4">
            <a:extLst>
              <a:ext uri="{FF2B5EF4-FFF2-40B4-BE49-F238E27FC236}">
                <a16:creationId xmlns:a16="http://schemas.microsoft.com/office/drawing/2014/main" id="{CA672428-6DA5-74C7-72D0-A844C0FCE33A}"/>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73527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Headshots">
    <p:bg>
      <p:bgPr>
        <a:solidFill>
          <a:schemeClr val="bg1"/>
        </a:solidFill>
        <a:effectLst/>
      </p:bgPr>
    </p:bg>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18BBE490-632C-34A8-69A8-443CDFA2DC59}"/>
              </a:ext>
            </a:extLst>
          </p:cNvPr>
          <p:cNvSpPr>
            <a:spLocks noGrp="1"/>
          </p:cNvSpPr>
          <p:nvPr>
            <p:ph type="pic" sz="quarter" idx="10" hasCustomPrompt="1"/>
          </p:nvPr>
        </p:nvSpPr>
        <p:spPr>
          <a:xfrm>
            <a:off x="304801" y="1417300"/>
            <a:ext cx="2743200" cy="2514626"/>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4" name="Text Placeholder 12">
            <a:extLst>
              <a:ext uri="{FF2B5EF4-FFF2-40B4-BE49-F238E27FC236}">
                <a16:creationId xmlns:a16="http://schemas.microsoft.com/office/drawing/2014/main" id="{DB3E85DF-A953-185E-7495-2B0F877E0409}"/>
              </a:ext>
            </a:extLst>
          </p:cNvPr>
          <p:cNvSpPr>
            <a:spLocks noGrp="1"/>
          </p:cNvSpPr>
          <p:nvPr>
            <p:ph type="body" sz="quarter" idx="11" hasCustomPrompt="1"/>
          </p:nvPr>
        </p:nvSpPr>
        <p:spPr>
          <a:xfrm>
            <a:off x="304801" y="4044145"/>
            <a:ext cx="2743200" cy="692460"/>
          </a:xfrm>
          <a:prstGeom prst="rect">
            <a:avLst/>
          </a:prstGeom>
        </p:spPr>
        <p:txBody>
          <a:bodyPr lIns="0" tIns="0" rIns="0" bIns="0" anchor="t" anchorCtr="0"/>
          <a:lstStyle>
            <a:lvl1pPr marL="0" indent="0" algn="ctr">
              <a:lnSpc>
                <a:spcPts val="2400"/>
              </a:lnSpc>
              <a:buNone/>
              <a:defRPr sz="20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 </a:t>
            </a:r>
            <a:br>
              <a:rPr lang="en-US" dirty="0"/>
            </a:br>
            <a:r>
              <a:rPr lang="en-US" dirty="0"/>
              <a:t>&amp; Last Name</a:t>
            </a:r>
          </a:p>
        </p:txBody>
      </p:sp>
      <p:sp>
        <p:nvSpPr>
          <p:cNvPr id="5" name="Text Placeholder 12">
            <a:extLst>
              <a:ext uri="{FF2B5EF4-FFF2-40B4-BE49-F238E27FC236}">
                <a16:creationId xmlns:a16="http://schemas.microsoft.com/office/drawing/2014/main" id="{306B20C0-9E1A-5CBF-50AC-F9731872C420}"/>
              </a:ext>
            </a:extLst>
          </p:cNvPr>
          <p:cNvSpPr>
            <a:spLocks noGrp="1"/>
          </p:cNvSpPr>
          <p:nvPr>
            <p:ph type="body" sz="quarter" idx="12" hasCustomPrompt="1"/>
          </p:nvPr>
        </p:nvSpPr>
        <p:spPr>
          <a:xfrm>
            <a:off x="304802" y="4736604"/>
            <a:ext cx="2743199" cy="1712979"/>
          </a:xfrm>
          <a:prstGeom prst="rect">
            <a:avLst/>
          </a:prstGeom>
        </p:spPr>
        <p:txBody>
          <a:bodyPr lIns="0" tIns="0" rIns="0" bIns="0"/>
          <a:lstStyle>
            <a:lvl1pPr marL="0" indent="0" algn="ctr">
              <a:lnSpc>
                <a:spcPts val="2400"/>
              </a:lnSpc>
              <a:spcBef>
                <a:spcPts val="0"/>
              </a:spcBef>
              <a:spcAft>
                <a:spcPts val="400"/>
              </a:spcAft>
              <a:buNone/>
              <a:defRPr sz="20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6" name="Picture Placeholder 8">
            <a:extLst>
              <a:ext uri="{FF2B5EF4-FFF2-40B4-BE49-F238E27FC236}">
                <a16:creationId xmlns:a16="http://schemas.microsoft.com/office/drawing/2014/main" id="{C3F1677E-7EEE-CC60-F8CF-6538B73449CE}"/>
              </a:ext>
            </a:extLst>
          </p:cNvPr>
          <p:cNvSpPr>
            <a:spLocks noGrp="1"/>
          </p:cNvSpPr>
          <p:nvPr>
            <p:ph type="pic" sz="quarter" idx="13" hasCustomPrompt="1"/>
          </p:nvPr>
        </p:nvSpPr>
        <p:spPr>
          <a:xfrm>
            <a:off x="3251200" y="1417300"/>
            <a:ext cx="2743200" cy="2514626"/>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7" name="Text Placeholder 12">
            <a:extLst>
              <a:ext uri="{FF2B5EF4-FFF2-40B4-BE49-F238E27FC236}">
                <a16:creationId xmlns:a16="http://schemas.microsoft.com/office/drawing/2014/main" id="{8AB12823-3638-3B5A-3D29-96C861D5E105}"/>
              </a:ext>
            </a:extLst>
          </p:cNvPr>
          <p:cNvSpPr>
            <a:spLocks noGrp="1"/>
          </p:cNvSpPr>
          <p:nvPr>
            <p:ph type="body" sz="quarter" idx="14" hasCustomPrompt="1"/>
          </p:nvPr>
        </p:nvSpPr>
        <p:spPr>
          <a:xfrm>
            <a:off x="3251200" y="4044145"/>
            <a:ext cx="2743200" cy="692460"/>
          </a:xfrm>
          <a:prstGeom prst="rect">
            <a:avLst/>
          </a:prstGeom>
        </p:spPr>
        <p:txBody>
          <a:bodyPr lIns="0" tIns="0" rIns="0" bIns="0" anchor="t" anchorCtr="0"/>
          <a:lstStyle>
            <a:lvl1pPr marL="0" indent="0" algn="ctr">
              <a:lnSpc>
                <a:spcPts val="2400"/>
              </a:lnSpc>
              <a:buNone/>
              <a:defRPr sz="20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 </a:t>
            </a:r>
            <a:br>
              <a:rPr lang="en-US" dirty="0"/>
            </a:br>
            <a:r>
              <a:rPr lang="en-US" dirty="0"/>
              <a:t>&amp; Last Name</a:t>
            </a:r>
          </a:p>
        </p:txBody>
      </p:sp>
      <p:sp>
        <p:nvSpPr>
          <p:cNvPr id="8" name="Text Placeholder 12">
            <a:extLst>
              <a:ext uri="{FF2B5EF4-FFF2-40B4-BE49-F238E27FC236}">
                <a16:creationId xmlns:a16="http://schemas.microsoft.com/office/drawing/2014/main" id="{BCEB7365-2A25-8C5D-D4C4-F104583DE9B7}"/>
              </a:ext>
            </a:extLst>
          </p:cNvPr>
          <p:cNvSpPr>
            <a:spLocks noGrp="1"/>
          </p:cNvSpPr>
          <p:nvPr>
            <p:ph type="body" sz="quarter" idx="15" hasCustomPrompt="1"/>
          </p:nvPr>
        </p:nvSpPr>
        <p:spPr>
          <a:xfrm>
            <a:off x="3251201" y="4736604"/>
            <a:ext cx="2743199" cy="1712979"/>
          </a:xfrm>
          <a:prstGeom prst="rect">
            <a:avLst/>
          </a:prstGeom>
        </p:spPr>
        <p:txBody>
          <a:bodyPr lIns="0" tIns="0" rIns="0" bIns="0"/>
          <a:lstStyle>
            <a:lvl1pPr marL="0" indent="0" algn="ctr">
              <a:lnSpc>
                <a:spcPts val="2400"/>
              </a:lnSpc>
              <a:spcBef>
                <a:spcPts val="0"/>
              </a:spcBef>
              <a:spcAft>
                <a:spcPts val="400"/>
              </a:spcAft>
              <a:buNone/>
              <a:defRPr sz="20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10" name="Picture Placeholder 8">
            <a:extLst>
              <a:ext uri="{FF2B5EF4-FFF2-40B4-BE49-F238E27FC236}">
                <a16:creationId xmlns:a16="http://schemas.microsoft.com/office/drawing/2014/main" id="{C1976491-E492-CD45-D752-106A6C3C3039}"/>
              </a:ext>
            </a:extLst>
          </p:cNvPr>
          <p:cNvSpPr>
            <a:spLocks noGrp="1"/>
          </p:cNvSpPr>
          <p:nvPr>
            <p:ph type="pic" sz="quarter" idx="16" hasCustomPrompt="1"/>
          </p:nvPr>
        </p:nvSpPr>
        <p:spPr>
          <a:xfrm>
            <a:off x="6197599" y="1417300"/>
            <a:ext cx="2743200" cy="2514626"/>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1" name="Text Placeholder 12">
            <a:extLst>
              <a:ext uri="{FF2B5EF4-FFF2-40B4-BE49-F238E27FC236}">
                <a16:creationId xmlns:a16="http://schemas.microsoft.com/office/drawing/2014/main" id="{AF8445ED-0C64-528E-64C4-7432F59DC6FE}"/>
              </a:ext>
            </a:extLst>
          </p:cNvPr>
          <p:cNvSpPr>
            <a:spLocks noGrp="1"/>
          </p:cNvSpPr>
          <p:nvPr>
            <p:ph type="body" sz="quarter" idx="17" hasCustomPrompt="1"/>
          </p:nvPr>
        </p:nvSpPr>
        <p:spPr>
          <a:xfrm>
            <a:off x="6197599" y="4044145"/>
            <a:ext cx="2743200" cy="692460"/>
          </a:xfrm>
          <a:prstGeom prst="rect">
            <a:avLst/>
          </a:prstGeom>
        </p:spPr>
        <p:txBody>
          <a:bodyPr lIns="0" tIns="0" rIns="0" bIns="0" anchor="t" anchorCtr="0"/>
          <a:lstStyle>
            <a:lvl1pPr marL="0" indent="0" algn="ctr">
              <a:lnSpc>
                <a:spcPts val="2400"/>
              </a:lnSpc>
              <a:buNone/>
              <a:defRPr sz="20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 </a:t>
            </a:r>
            <a:br>
              <a:rPr lang="en-US" dirty="0"/>
            </a:br>
            <a:r>
              <a:rPr lang="en-US" dirty="0"/>
              <a:t>&amp; Last Name</a:t>
            </a:r>
          </a:p>
        </p:txBody>
      </p:sp>
      <p:sp>
        <p:nvSpPr>
          <p:cNvPr id="12" name="Text Placeholder 12">
            <a:extLst>
              <a:ext uri="{FF2B5EF4-FFF2-40B4-BE49-F238E27FC236}">
                <a16:creationId xmlns:a16="http://schemas.microsoft.com/office/drawing/2014/main" id="{EC06E02C-948E-511F-BE97-EB89F99A0048}"/>
              </a:ext>
            </a:extLst>
          </p:cNvPr>
          <p:cNvSpPr>
            <a:spLocks noGrp="1"/>
          </p:cNvSpPr>
          <p:nvPr>
            <p:ph type="body" sz="quarter" idx="18" hasCustomPrompt="1"/>
          </p:nvPr>
        </p:nvSpPr>
        <p:spPr>
          <a:xfrm>
            <a:off x="6197600" y="4736604"/>
            <a:ext cx="2743199" cy="1712979"/>
          </a:xfrm>
          <a:prstGeom prst="rect">
            <a:avLst/>
          </a:prstGeom>
        </p:spPr>
        <p:txBody>
          <a:bodyPr lIns="0" tIns="0" rIns="0" bIns="0"/>
          <a:lstStyle>
            <a:lvl1pPr marL="0" indent="0" algn="ctr">
              <a:lnSpc>
                <a:spcPts val="2400"/>
              </a:lnSpc>
              <a:spcBef>
                <a:spcPts val="0"/>
              </a:spcBef>
              <a:spcAft>
                <a:spcPts val="400"/>
              </a:spcAft>
              <a:buNone/>
              <a:defRPr sz="20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16" name="Picture Placeholder 8">
            <a:extLst>
              <a:ext uri="{FF2B5EF4-FFF2-40B4-BE49-F238E27FC236}">
                <a16:creationId xmlns:a16="http://schemas.microsoft.com/office/drawing/2014/main" id="{0E651B23-EA8E-622D-09AB-2220BA46D1AD}"/>
              </a:ext>
            </a:extLst>
          </p:cNvPr>
          <p:cNvSpPr>
            <a:spLocks noGrp="1"/>
          </p:cNvSpPr>
          <p:nvPr>
            <p:ph type="pic" sz="quarter" idx="19" hasCustomPrompt="1"/>
          </p:nvPr>
        </p:nvSpPr>
        <p:spPr>
          <a:xfrm>
            <a:off x="9143998" y="1417300"/>
            <a:ext cx="2743200" cy="2514626"/>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7" name="Text Placeholder 12">
            <a:extLst>
              <a:ext uri="{FF2B5EF4-FFF2-40B4-BE49-F238E27FC236}">
                <a16:creationId xmlns:a16="http://schemas.microsoft.com/office/drawing/2014/main" id="{FCCC6F3E-9485-71D0-5E0C-5ADF463E40FB}"/>
              </a:ext>
            </a:extLst>
          </p:cNvPr>
          <p:cNvSpPr>
            <a:spLocks noGrp="1"/>
          </p:cNvSpPr>
          <p:nvPr>
            <p:ph type="body" sz="quarter" idx="20" hasCustomPrompt="1"/>
          </p:nvPr>
        </p:nvSpPr>
        <p:spPr>
          <a:xfrm>
            <a:off x="9143998" y="4044145"/>
            <a:ext cx="2743200" cy="692460"/>
          </a:xfrm>
          <a:prstGeom prst="rect">
            <a:avLst/>
          </a:prstGeom>
        </p:spPr>
        <p:txBody>
          <a:bodyPr lIns="0" tIns="0" rIns="0" bIns="0" anchor="t" anchorCtr="0"/>
          <a:lstStyle>
            <a:lvl1pPr marL="0" indent="0" algn="ctr">
              <a:lnSpc>
                <a:spcPts val="2400"/>
              </a:lnSpc>
              <a:buNone/>
              <a:defRPr sz="20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 </a:t>
            </a:r>
            <a:br>
              <a:rPr lang="en-US" dirty="0"/>
            </a:br>
            <a:r>
              <a:rPr lang="en-US" dirty="0"/>
              <a:t>&amp; Last Name</a:t>
            </a:r>
          </a:p>
        </p:txBody>
      </p:sp>
      <p:sp>
        <p:nvSpPr>
          <p:cNvPr id="18" name="Text Placeholder 12">
            <a:extLst>
              <a:ext uri="{FF2B5EF4-FFF2-40B4-BE49-F238E27FC236}">
                <a16:creationId xmlns:a16="http://schemas.microsoft.com/office/drawing/2014/main" id="{526390F9-6B3B-040C-F3AC-564CAF69E7AB}"/>
              </a:ext>
            </a:extLst>
          </p:cNvPr>
          <p:cNvSpPr>
            <a:spLocks noGrp="1"/>
          </p:cNvSpPr>
          <p:nvPr>
            <p:ph type="body" sz="quarter" idx="21" hasCustomPrompt="1"/>
          </p:nvPr>
        </p:nvSpPr>
        <p:spPr>
          <a:xfrm>
            <a:off x="9143999" y="4736604"/>
            <a:ext cx="2743199" cy="1712979"/>
          </a:xfrm>
          <a:prstGeom prst="rect">
            <a:avLst/>
          </a:prstGeom>
        </p:spPr>
        <p:txBody>
          <a:bodyPr lIns="0" tIns="0" rIns="0" bIns="0"/>
          <a:lstStyle>
            <a:lvl1pPr marL="0" indent="0" algn="ctr">
              <a:lnSpc>
                <a:spcPts val="2400"/>
              </a:lnSpc>
              <a:spcBef>
                <a:spcPts val="0"/>
              </a:spcBef>
              <a:spcAft>
                <a:spcPts val="400"/>
              </a:spcAft>
              <a:buNone/>
              <a:defRPr sz="20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9" name="Title 1">
            <a:extLst>
              <a:ext uri="{FF2B5EF4-FFF2-40B4-BE49-F238E27FC236}">
                <a16:creationId xmlns:a16="http://schemas.microsoft.com/office/drawing/2014/main" id="{F7E9EC70-B972-4745-9849-959187F97F38}"/>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14" name="Rectangle 13">
            <a:extLst>
              <a:ext uri="{FF2B5EF4-FFF2-40B4-BE49-F238E27FC236}">
                <a16:creationId xmlns:a16="http://schemas.microsoft.com/office/drawing/2014/main" id="{6F6D7325-9377-F570-A5E9-5E2DF31B9A65}"/>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57937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screen Photo with Header">
    <p:spTree>
      <p:nvGrpSpPr>
        <p:cNvPr id="1" name=""/>
        <p:cNvGrpSpPr/>
        <p:nvPr/>
      </p:nvGrpSpPr>
      <p:grpSpPr>
        <a:xfrm>
          <a:off x="0" y="0"/>
          <a:ext cx="0" cy="0"/>
          <a:chOff x="0" y="0"/>
          <a:chExt cx="0" cy="0"/>
        </a:xfrm>
      </p:grpSpPr>
      <p:sp>
        <p:nvSpPr>
          <p:cNvPr id="5" name="Picture Placeholder 8"/>
          <p:cNvSpPr>
            <a:spLocks noGrp="1"/>
          </p:cNvSpPr>
          <p:nvPr>
            <p:ph type="pic" sz="quarter" idx="10" hasCustomPrompt="1"/>
          </p:nvPr>
        </p:nvSpPr>
        <p:spPr>
          <a:xfrm>
            <a:off x="0" y="0"/>
            <a:ext cx="12192000" cy="6858000"/>
          </a:xfrm>
          <a:prstGeom prst="rect">
            <a:avLst/>
          </a:prstGeom>
          <a:solidFill>
            <a:schemeClr val="bg2"/>
          </a:solidFill>
        </p:spPr>
        <p:txBody>
          <a:bodyPr anchor="ctr" anchorCtr="0"/>
          <a:lstStyle>
            <a:lvl1pPr marL="0" indent="0" algn="ctr">
              <a:buFont typeface="Arial" panose="020B0604020202020204" pitchFamily="34" charset="0"/>
              <a:buNone/>
              <a:defRPr sz="240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2" name="Title 1">
            <a:extLst>
              <a:ext uri="{FF2B5EF4-FFF2-40B4-BE49-F238E27FC236}">
                <a16:creationId xmlns:a16="http://schemas.microsoft.com/office/drawing/2014/main" id="{8F7945BE-F1F6-ADC7-4DB6-589F293D56AB}"/>
              </a:ext>
            </a:extLst>
          </p:cNvPr>
          <p:cNvSpPr>
            <a:spLocks noGrp="1"/>
          </p:cNvSpPr>
          <p:nvPr>
            <p:ph type="title" hasCustomPrompt="1"/>
          </p:nvPr>
        </p:nvSpPr>
        <p:spPr>
          <a:xfrm>
            <a:off x="304800" y="408416"/>
            <a:ext cx="11582399"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 (invert to white if needed)</a:t>
            </a:r>
          </a:p>
        </p:txBody>
      </p:sp>
    </p:spTree>
    <p:extLst>
      <p:ext uri="{BB962C8B-B14F-4D97-AF65-F5344CB8AC3E}">
        <p14:creationId xmlns:p14="http://schemas.microsoft.com/office/powerpoint/2010/main" val="1094893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ullscreen Photo or Screenshot">
    <p:spTree>
      <p:nvGrpSpPr>
        <p:cNvPr id="1" name=""/>
        <p:cNvGrpSpPr/>
        <p:nvPr/>
      </p:nvGrpSpPr>
      <p:grpSpPr>
        <a:xfrm>
          <a:off x="0" y="0"/>
          <a:ext cx="0" cy="0"/>
          <a:chOff x="0" y="0"/>
          <a:chExt cx="0" cy="0"/>
        </a:xfrm>
      </p:grpSpPr>
      <p:sp>
        <p:nvSpPr>
          <p:cNvPr id="5" name="Picture Placeholder 8"/>
          <p:cNvSpPr>
            <a:spLocks noGrp="1"/>
          </p:cNvSpPr>
          <p:nvPr>
            <p:ph type="pic" sz="quarter" idx="10" hasCustomPrompt="1"/>
          </p:nvPr>
        </p:nvSpPr>
        <p:spPr>
          <a:xfrm>
            <a:off x="0" y="0"/>
            <a:ext cx="12192000" cy="6858000"/>
          </a:xfrm>
          <a:prstGeom prst="rect">
            <a:avLst/>
          </a:prstGeom>
          <a:solidFill>
            <a:schemeClr val="bg2"/>
          </a:solidFill>
        </p:spPr>
        <p:txBody>
          <a:bodyPr anchor="ctr" anchorCtr="0"/>
          <a:lstStyle>
            <a:lvl1pPr marL="0" indent="0" algn="ctr">
              <a:buFont typeface="Arial" panose="020B0604020202020204" pitchFamily="34" charset="0"/>
              <a:buNone/>
              <a:defRPr sz="240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Tree>
    <p:extLst>
      <p:ext uri="{BB962C8B-B14F-4D97-AF65-F5344CB8AC3E}">
        <p14:creationId xmlns:p14="http://schemas.microsoft.com/office/powerpoint/2010/main" val="2022098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894196D6-C134-B74E-B91E-E583EA0FF4BF}"/>
              </a:ext>
            </a:extLst>
          </p:cNvPr>
          <p:cNvSpPr>
            <a:spLocks noGrp="1"/>
          </p:cNvSpPr>
          <p:nvPr>
            <p:ph type="body" sz="quarter" idx="10" hasCustomPrompt="1"/>
          </p:nvPr>
        </p:nvSpPr>
        <p:spPr>
          <a:xfrm>
            <a:off x="1289095" y="2523734"/>
            <a:ext cx="7651705" cy="3923104"/>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tx2"/>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up if no subtitle)</a:t>
            </a:r>
          </a:p>
        </p:txBody>
      </p:sp>
      <p:sp>
        <p:nvSpPr>
          <p:cNvPr id="13" name="Text Placeholder 3">
            <a:extLst>
              <a:ext uri="{FF2B5EF4-FFF2-40B4-BE49-F238E27FC236}">
                <a16:creationId xmlns:a16="http://schemas.microsoft.com/office/drawing/2014/main" id="{41AB7349-E34F-A449-97EC-F5488946036D}"/>
              </a:ext>
            </a:extLst>
          </p:cNvPr>
          <p:cNvSpPr>
            <a:spLocks noGrp="1"/>
          </p:cNvSpPr>
          <p:nvPr>
            <p:ph type="body" sz="quarter" idx="11" hasCustomPrompt="1"/>
          </p:nvPr>
        </p:nvSpPr>
        <p:spPr>
          <a:xfrm>
            <a:off x="1289095" y="2033379"/>
            <a:ext cx="9617030"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tx1"/>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 (MOVE THE TITLE TEXT BOX UP IF NO SUBTITLE)</a:t>
            </a:r>
          </a:p>
        </p:txBody>
      </p:sp>
      <p:pic>
        <p:nvPicPr>
          <p:cNvPr id="7" name="Graphic 6">
            <a:extLst>
              <a:ext uri="{FF2B5EF4-FFF2-40B4-BE49-F238E27FC236}">
                <a16:creationId xmlns:a16="http://schemas.microsoft.com/office/drawing/2014/main" id="{CD6D5E8D-5EA9-CB43-0C8A-5808B3459B9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sp>
        <p:nvSpPr>
          <p:cNvPr id="15" name="Freeform 14">
            <a:extLst>
              <a:ext uri="{FF2B5EF4-FFF2-40B4-BE49-F238E27FC236}">
                <a16:creationId xmlns:a16="http://schemas.microsoft.com/office/drawing/2014/main" id="{009F5B9F-9C02-926F-5372-E63DBD693C0D}"/>
              </a:ext>
            </a:extLst>
          </p:cNvPr>
          <p:cNvSpPr>
            <a:spLocks noChangeAspect="1"/>
          </p:cNvSpPr>
          <p:nvPr userDrawn="1"/>
        </p:nvSpPr>
        <p:spPr>
          <a:xfrm>
            <a:off x="879074" y="1631039"/>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369492"/>
      </p:ext>
    </p:extLst>
  </p:cSld>
  <p:clrMapOvr>
    <a:masterClrMapping/>
  </p:clrMapOvr>
  <p:extLst>
    <p:ext uri="{DCECCB84-F9BA-43D5-87BE-67443E8EF086}">
      <p15:sldGuideLst xmlns:p15="http://schemas.microsoft.com/office/powerpoint/2012/main">
        <p15:guide id="1" orient="horz" pos="1272">
          <p15:clr>
            <a:srgbClr val="C35EA4"/>
          </p15:clr>
        </p15:guide>
        <p15:guide id="2" pos="816">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reenshot with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51AA-D347-217E-722A-C550B6AD35E6}"/>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3" name="Rectangle 2">
            <a:extLst>
              <a:ext uri="{FF2B5EF4-FFF2-40B4-BE49-F238E27FC236}">
                <a16:creationId xmlns:a16="http://schemas.microsoft.com/office/drawing/2014/main" id="{70977E3E-EB34-0F22-06EE-B3E25271CBA9}"/>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a:extLst>
              <a:ext uri="{FF2B5EF4-FFF2-40B4-BE49-F238E27FC236}">
                <a16:creationId xmlns:a16="http://schemas.microsoft.com/office/drawing/2014/main" id="{FAFB3C19-FFDF-7439-B57F-471CC1208194}"/>
              </a:ext>
            </a:extLst>
          </p:cNvPr>
          <p:cNvSpPr>
            <a:spLocks noGrp="1"/>
          </p:cNvSpPr>
          <p:nvPr>
            <p:ph type="pic" sz="quarter" idx="10" hasCustomPrompt="1"/>
          </p:nvPr>
        </p:nvSpPr>
        <p:spPr>
          <a:xfrm>
            <a:off x="304800" y="1330036"/>
            <a:ext cx="11582400" cy="5119548"/>
          </a:xfrm>
          <a:prstGeom prst="rect">
            <a:avLst/>
          </a:prstGeom>
          <a:pattFill prst="dkDnDiag">
            <a:fgClr>
              <a:schemeClr val="bg2"/>
            </a:fgClr>
            <a:bgClr>
              <a:schemeClr val="bg1"/>
            </a:bgClr>
          </a:pattFill>
          <a:ln>
            <a:solidFill>
              <a:schemeClr val="tx1"/>
            </a:solidFill>
          </a:ln>
        </p:spPr>
        <p:txBody>
          <a:bodyPr anchor="ctr" anchorCtr="0"/>
          <a:lstStyle>
            <a:lvl1pPr marL="0" indent="0" algn="ctr">
              <a:buFont typeface="Arial" panose="020B0604020202020204" pitchFamily="34" charset="0"/>
              <a:buNone/>
              <a:defRPr sz="240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screenshot</a:t>
            </a:r>
          </a:p>
        </p:txBody>
      </p:sp>
    </p:spTree>
    <p:extLst>
      <p:ext uri="{BB962C8B-B14F-4D97-AF65-F5344CB8AC3E}">
        <p14:creationId xmlns:p14="http://schemas.microsoft.com/office/powerpoint/2010/main" val="3526371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947C1F-6D4B-267A-6D97-5640C1E543E2}"/>
              </a:ext>
            </a:extLst>
          </p:cNvPr>
          <p:cNvSpPr txBox="1"/>
          <p:nvPr userDrawn="1"/>
        </p:nvSpPr>
        <p:spPr>
          <a:xfrm>
            <a:off x="1090258" y="-60208"/>
            <a:ext cx="1765300" cy="2677656"/>
          </a:xfrm>
          <a:prstGeom prst="rect">
            <a:avLst/>
          </a:prstGeom>
          <a:noFill/>
        </p:spPr>
        <p:txBody>
          <a:bodyPr wrap="square" rtlCol="0">
            <a:spAutoFit/>
          </a:bodyPr>
          <a:lstStyle/>
          <a:p>
            <a:r>
              <a:rPr lang="en-US" sz="16800" b="1" i="0" dirty="0">
                <a:solidFill>
                  <a:schemeClr val="accent1"/>
                </a:solidFill>
                <a:latin typeface="Franklin Gothic Heavy" panose="020B0603020102020204" pitchFamily="34" charset="0"/>
              </a:rPr>
              <a:t>“</a:t>
            </a:r>
          </a:p>
        </p:txBody>
      </p:sp>
      <p:sp>
        <p:nvSpPr>
          <p:cNvPr id="8" name="Text Placeholder 3">
            <a:extLst>
              <a:ext uri="{FF2B5EF4-FFF2-40B4-BE49-F238E27FC236}">
                <a16:creationId xmlns:a16="http://schemas.microsoft.com/office/drawing/2014/main" id="{C5299FDE-EB17-C84D-B3D2-FBB7071CEB23}"/>
              </a:ext>
            </a:extLst>
          </p:cNvPr>
          <p:cNvSpPr>
            <a:spLocks noGrp="1"/>
          </p:cNvSpPr>
          <p:nvPr>
            <p:ph type="body" sz="quarter" idx="10" hasCustomPrompt="1"/>
          </p:nvPr>
        </p:nvSpPr>
        <p:spPr>
          <a:xfrm>
            <a:off x="1282700" y="4434624"/>
            <a:ext cx="6680200" cy="502920"/>
          </a:xfrm>
          <a:prstGeom prst="rect">
            <a:avLst/>
          </a:prstGeom>
        </p:spPr>
        <p:txBody>
          <a:bodyPr lIns="0" tIns="0" rIns="0" bIns="0">
            <a:normAutofit/>
          </a:bodyPr>
          <a:lstStyle>
            <a:lvl1pPr marL="0" indent="0" algn="l">
              <a:lnSpc>
                <a:spcPts val="3200"/>
              </a:lnSpc>
              <a:buNone/>
              <a:defRPr sz="3200" b="1" i="0">
                <a:solidFill>
                  <a:schemeClr val="tx2"/>
                </a:solidFill>
                <a:latin typeface="Franklin Gothic Demi" panose="020B0603020102020204" pitchFamily="34" charset="0"/>
              </a:defRPr>
            </a:lvl1pPr>
            <a:lvl2pPr marL="457200" indent="0">
              <a:buNone/>
              <a:defRPr sz="2800">
                <a:solidFill>
                  <a:schemeClr val="tx1"/>
                </a:solidFill>
              </a:defRPr>
            </a:lvl2pPr>
            <a:lvl3pPr marL="914400" indent="0">
              <a:buNone/>
              <a:defRPr sz="24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Click here to add name</a:t>
            </a:r>
          </a:p>
        </p:txBody>
      </p:sp>
      <p:sp>
        <p:nvSpPr>
          <p:cNvPr id="5" name="Title 1">
            <a:extLst>
              <a:ext uri="{FF2B5EF4-FFF2-40B4-BE49-F238E27FC236}">
                <a16:creationId xmlns:a16="http://schemas.microsoft.com/office/drawing/2014/main" id="{21756FE2-815D-883E-9983-80ADCD7459B2}"/>
              </a:ext>
            </a:extLst>
          </p:cNvPr>
          <p:cNvSpPr>
            <a:spLocks noGrp="1"/>
          </p:cNvSpPr>
          <p:nvPr>
            <p:ph type="title" hasCustomPrompt="1"/>
          </p:nvPr>
        </p:nvSpPr>
        <p:spPr>
          <a:xfrm>
            <a:off x="1282700" y="1541966"/>
            <a:ext cx="9626599" cy="2528952"/>
          </a:xfrm>
          <a:prstGeom prst="rect">
            <a:avLst/>
          </a:prstGeom>
        </p:spPr>
        <p:txBody>
          <a:bodyPr lIns="0" tIns="0" rIns="0" bIns="0" anchor="t">
            <a:normAutofit/>
          </a:bodyPr>
          <a:lstStyle>
            <a:lvl1pPr marL="7938" indent="0">
              <a:lnSpc>
                <a:spcPts val="4000"/>
              </a:lnSpc>
              <a:tabLst/>
              <a:defRPr sz="4000" b="1" i="0">
                <a:solidFill>
                  <a:schemeClr val="tx2"/>
                </a:solidFill>
                <a:latin typeface="Franklin Gothic Demi" panose="020B0603020102020204" pitchFamily="34" charset="0"/>
                <a:cs typeface="Calibri" panose="020F0502020204030204" pitchFamily="34" charset="0"/>
              </a:defRPr>
            </a:lvl1pPr>
          </a:lstStyle>
          <a:p>
            <a:r>
              <a:rPr lang="en-US" dirty="0"/>
              <a:t>Click to edit. Don’t include quote marks. The optimal word count should be roughly 30-40 words. Font resizes automatically if over word count. Increase font size if less than 30 words for visual impact. </a:t>
            </a:r>
          </a:p>
        </p:txBody>
      </p:sp>
      <p:sp>
        <p:nvSpPr>
          <p:cNvPr id="9" name="Picture Placeholder 8">
            <a:extLst>
              <a:ext uri="{FF2B5EF4-FFF2-40B4-BE49-F238E27FC236}">
                <a16:creationId xmlns:a16="http://schemas.microsoft.com/office/drawing/2014/main" id="{C6BCB4D8-8C22-3022-AD71-A0AC4900B9B9}"/>
              </a:ext>
            </a:extLst>
          </p:cNvPr>
          <p:cNvSpPr>
            <a:spLocks noGrp="1"/>
          </p:cNvSpPr>
          <p:nvPr>
            <p:ph type="pic" sz="quarter" idx="11" hasCustomPrompt="1"/>
          </p:nvPr>
        </p:nvSpPr>
        <p:spPr>
          <a:xfrm>
            <a:off x="8630024" y="4334264"/>
            <a:ext cx="2286000" cy="2286000"/>
          </a:xfrm>
          <a:prstGeom prst="ellipse">
            <a:avLst/>
          </a:prstGeom>
          <a:solidFill>
            <a:schemeClr val="bg1"/>
          </a:solidFill>
          <a:ln w="3175">
            <a:solidFill>
              <a:schemeClr val="tx1"/>
            </a:solidFill>
          </a:ln>
        </p:spPr>
        <p:txBody>
          <a:bodyPr anchor="ctr" anchorCtr="0"/>
          <a:lstStyle>
            <a:lvl1pPr marL="0" indent="0" algn="ctr">
              <a:buFont typeface="Arial" panose="020B0604020202020204" pitchFamily="34" charset="0"/>
              <a:buNone/>
              <a:defRPr sz="20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headshot</a:t>
            </a:r>
          </a:p>
        </p:txBody>
      </p:sp>
      <p:sp>
        <p:nvSpPr>
          <p:cNvPr id="4" name="Text Placeholder 3">
            <a:extLst>
              <a:ext uri="{FF2B5EF4-FFF2-40B4-BE49-F238E27FC236}">
                <a16:creationId xmlns:a16="http://schemas.microsoft.com/office/drawing/2014/main" id="{AF6D151D-031A-1AEA-831D-8F725D02A039}"/>
              </a:ext>
            </a:extLst>
          </p:cNvPr>
          <p:cNvSpPr>
            <a:spLocks noGrp="1"/>
          </p:cNvSpPr>
          <p:nvPr>
            <p:ph type="body" sz="quarter" idx="12" hasCustomPrompt="1"/>
          </p:nvPr>
        </p:nvSpPr>
        <p:spPr>
          <a:xfrm>
            <a:off x="1275976" y="4950357"/>
            <a:ext cx="6680200" cy="1496482"/>
          </a:xfrm>
          <a:prstGeom prst="rect">
            <a:avLst/>
          </a:prstGeom>
        </p:spPr>
        <p:txBody>
          <a:bodyPr lIns="0" tIns="0" rIns="0" bIns="0">
            <a:normAutofit/>
          </a:bodyPr>
          <a:lstStyle>
            <a:lvl1pPr marL="0" indent="0" algn="l">
              <a:lnSpc>
                <a:spcPts val="3200"/>
              </a:lnSpc>
              <a:buNone/>
              <a:defRPr sz="3200" b="1" i="0">
                <a:solidFill>
                  <a:schemeClr val="accent3">
                    <a:lumMod val="75000"/>
                  </a:schemeClr>
                </a:solidFill>
                <a:latin typeface="Franklin Gothic Demi" panose="020B0603020102020204" pitchFamily="34" charset="0"/>
              </a:defRPr>
            </a:lvl1pPr>
            <a:lvl2pPr marL="457200" indent="0">
              <a:buNone/>
              <a:defRPr sz="2800">
                <a:solidFill>
                  <a:schemeClr val="tx1"/>
                </a:solidFill>
              </a:defRPr>
            </a:lvl2pPr>
            <a:lvl3pPr marL="914400" indent="0">
              <a:buNone/>
              <a:defRPr sz="24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Click here to job title and organization name</a:t>
            </a:r>
          </a:p>
        </p:txBody>
      </p:sp>
    </p:spTree>
    <p:extLst>
      <p:ext uri="{BB962C8B-B14F-4D97-AF65-F5344CB8AC3E}">
        <p14:creationId xmlns:p14="http://schemas.microsoft.com/office/powerpoint/2010/main" val="1638061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12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15C57C-3AA7-085F-409A-2DC0D63EE3A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045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29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 Section Divide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D6D5E8D-5EA9-CB43-0C8A-5808B3459B9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sp>
        <p:nvSpPr>
          <p:cNvPr id="6" name="Text Placeholder 3">
            <a:extLst>
              <a:ext uri="{FF2B5EF4-FFF2-40B4-BE49-F238E27FC236}">
                <a16:creationId xmlns:a16="http://schemas.microsoft.com/office/drawing/2014/main" id="{46EF9C97-9F07-6C0B-69FD-EBD2ADF3A716}"/>
              </a:ext>
            </a:extLst>
          </p:cNvPr>
          <p:cNvSpPr>
            <a:spLocks noGrp="1"/>
          </p:cNvSpPr>
          <p:nvPr>
            <p:ph type="body" sz="quarter" idx="10" hasCustomPrompt="1"/>
          </p:nvPr>
        </p:nvSpPr>
        <p:spPr>
          <a:xfrm>
            <a:off x="1289095" y="2523734"/>
            <a:ext cx="7651705" cy="3923104"/>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bg1"/>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up if no subtitle)</a:t>
            </a:r>
          </a:p>
        </p:txBody>
      </p:sp>
      <p:sp>
        <p:nvSpPr>
          <p:cNvPr id="8" name="Text Placeholder 3">
            <a:extLst>
              <a:ext uri="{FF2B5EF4-FFF2-40B4-BE49-F238E27FC236}">
                <a16:creationId xmlns:a16="http://schemas.microsoft.com/office/drawing/2014/main" id="{4BAB1B7A-D395-E625-9AAF-4AB2FF74FB21}"/>
              </a:ext>
            </a:extLst>
          </p:cNvPr>
          <p:cNvSpPr>
            <a:spLocks noGrp="1"/>
          </p:cNvSpPr>
          <p:nvPr>
            <p:ph type="body" sz="quarter" idx="11" hasCustomPrompt="1"/>
          </p:nvPr>
        </p:nvSpPr>
        <p:spPr>
          <a:xfrm>
            <a:off x="1289095" y="2033379"/>
            <a:ext cx="9617030"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accent3"/>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 (MOVE THE TITLE TEXT BOX UP IF NO SUBTITLE)</a:t>
            </a:r>
          </a:p>
        </p:txBody>
      </p:sp>
      <p:sp>
        <p:nvSpPr>
          <p:cNvPr id="9" name="Freeform 8">
            <a:extLst>
              <a:ext uri="{FF2B5EF4-FFF2-40B4-BE49-F238E27FC236}">
                <a16:creationId xmlns:a16="http://schemas.microsoft.com/office/drawing/2014/main" id="{BBACA733-D38B-6104-CE2C-DC1E615157E4}"/>
              </a:ext>
            </a:extLst>
          </p:cNvPr>
          <p:cNvSpPr>
            <a:spLocks noChangeAspect="1"/>
          </p:cNvSpPr>
          <p:nvPr userDrawn="1"/>
        </p:nvSpPr>
        <p:spPr>
          <a:xfrm>
            <a:off x="879074" y="1631039"/>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679310"/>
      </p:ext>
    </p:extLst>
  </p:cSld>
  <p:clrMapOvr>
    <a:masterClrMapping/>
  </p:clrMapOvr>
  <p:extLst>
    <p:ext uri="{DCECCB84-F9BA-43D5-87BE-67443E8EF086}">
      <p15:sldGuideLst xmlns:p15="http://schemas.microsoft.com/office/powerpoint/2012/main">
        <p15:guide id="1" pos="816">
          <p15:clr>
            <a:srgbClr val="C35EA4"/>
          </p15:clr>
        </p15:guide>
        <p15:guide id="2" orient="horz" pos="1272">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 Section Divider Dark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D6D5E8D-5EA9-CB43-0C8A-5808B3459B9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sp>
        <p:nvSpPr>
          <p:cNvPr id="6" name="Text Placeholder 3">
            <a:extLst>
              <a:ext uri="{FF2B5EF4-FFF2-40B4-BE49-F238E27FC236}">
                <a16:creationId xmlns:a16="http://schemas.microsoft.com/office/drawing/2014/main" id="{82BFC793-3A75-6DC2-C582-1A167B2EDA49}"/>
              </a:ext>
            </a:extLst>
          </p:cNvPr>
          <p:cNvSpPr>
            <a:spLocks noGrp="1"/>
          </p:cNvSpPr>
          <p:nvPr>
            <p:ph type="body" sz="quarter" idx="10" hasCustomPrompt="1"/>
          </p:nvPr>
        </p:nvSpPr>
        <p:spPr>
          <a:xfrm>
            <a:off x="1289095" y="2523734"/>
            <a:ext cx="7651705" cy="3923104"/>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bg1"/>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up if no subtitle)</a:t>
            </a:r>
          </a:p>
        </p:txBody>
      </p:sp>
      <p:sp>
        <p:nvSpPr>
          <p:cNvPr id="8" name="Text Placeholder 3">
            <a:extLst>
              <a:ext uri="{FF2B5EF4-FFF2-40B4-BE49-F238E27FC236}">
                <a16:creationId xmlns:a16="http://schemas.microsoft.com/office/drawing/2014/main" id="{9D0FA864-02E1-1DF1-9E66-26CAC04F8814}"/>
              </a:ext>
            </a:extLst>
          </p:cNvPr>
          <p:cNvSpPr>
            <a:spLocks noGrp="1"/>
          </p:cNvSpPr>
          <p:nvPr>
            <p:ph type="body" sz="quarter" idx="11" hasCustomPrompt="1"/>
          </p:nvPr>
        </p:nvSpPr>
        <p:spPr>
          <a:xfrm>
            <a:off x="1289095" y="2033379"/>
            <a:ext cx="9617030"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accent3"/>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 (MOVE THE TITLE TEXT BOX UP IF NO SUBTITLE)</a:t>
            </a:r>
          </a:p>
        </p:txBody>
      </p:sp>
      <p:sp>
        <p:nvSpPr>
          <p:cNvPr id="9" name="Freeform 8">
            <a:extLst>
              <a:ext uri="{FF2B5EF4-FFF2-40B4-BE49-F238E27FC236}">
                <a16:creationId xmlns:a16="http://schemas.microsoft.com/office/drawing/2014/main" id="{9EA13CCE-725F-94F2-E1AE-72504FF0EE20}"/>
              </a:ext>
            </a:extLst>
          </p:cNvPr>
          <p:cNvSpPr>
            <a:spLocks noChangeAspect="1"/>
          </p:cNvSpPr>
          <p:nvPr userDrawn="1"/>
        </p:nvSpPr>
        <p:spPr>
          <a:xfrm>
            <a:off x="879074" y="1631039"/>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764895"/>
      </p:ext>
    </p:extLst>
  </p:cSld>
  <p:clrMapOvr>
    <a:masterClrMapping/>
  </p:clrMapOvr>
  <p:extLst>
    <p:ext uri="{DCECCB84-F9BA-43D5-87BE-67443E8EF086}">
      <p15:sldGuideLst xmlns:p15="http://schemas.microsoft.com/office/powerpoint/2012/main">
        <p15:guide id="1" orient="horz" pos="1272">
          <p15:clr>
            <a:srgbClr val="C35EA4"/>
          </p15:clr>
        </p15:guide>
        <p15:guide id="2" pos="816">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t Section Divider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D6D5E8D-5EA9-CB43-0C8A-5808B3459B9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sp>
        <p:nvSpPr>
          <p:cNvPr id="6" name="TextBox 5">
            <a:extLst>
              <a:ext uri="{FF2B5EF4-FFF2-40B4-BE49-F238E27FC236}">
                <a16:creationId xmlns:a16="http://schemas.microsoft.com/office/drawing/2014/main" id="{03F31BBF-370D-9735-374F-7ABC5400DE7F}"/>
              </a:ext>
            </a:extLst>
          </p:cNvPr>
          <p:cNvSpPr txBox="1"/>
          <p:nvPr userDrawn="1"/>
        </p:nvSpPr>
        <p:spPr>
          <a:xfrm>
            <a:off x="309909" y="6614528"/>
            <a:ext cx="1760192" cy="15388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accent5">
                    <a:lumMod val="60000"/>
                    <a:lumOff val="40000"/>
                  </a:schemeClr>
                </a:solidFill>
                <a:effectLst/>
                <a:latin typeface="+mn-lt"/>
                <a:ea typeface="+mn-ea"/>
                <a:cs typeface="+mn-cs"/>
              </a:rPr>
              <a:t>©2024 Laserfiche</a:t>
            </a:r>
          </a:p>
        </p:txBody>
      </p:sp>
      <p:sp>
        <p:nvSpPr>
          <p:cNvPr id="8" name="Text Placeholder 3">
            <a:extLst>
              <a:ext uri="{FF2B5EF4-FFF2-40B4-BE49-F238E27FC236}">
                <a16:creationId xmlns:a16="http://schemas.microsoft.com/office/drawing/2014/main" id="{0F86C6E5-F6AC-F12D-73A2-9724380D5735}"/>
              </a:ext>
            </a:extLst>
          </p:cNvPr>
          <p:cNvSpPr>
            <a:spLocks noGrp="1"/>
          </p:cNvSpPr>
          <p:nvPr>
            <p:ph type="body" sz="quarter" idx="10" hasCustomPrompt="1"/>
          </p:nvPr>
        </p:nvSpPr>
        <p:spPr>
          <a:xfrm>
            <a:off x="1289095" y="2523734"/>
            <a:ext cx="7651705" cy="3923104"/>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bg1"/>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up if no subtitle)</a:t>
            </a:r>
          </a:p>
        </p:txBody>
      </p:sp>
      <p:sp>
        <p:nvSpPr>
          <p:cNvPr id="9" name="Text Placeholder 3">
            <a:extLst>
              <a:ext uri="{FF2B5EF4-FFF2-40B4-BE49-F238E27FC236}">
                <a16:creationId xmlns:a16="http://schemas.microsoft.com/office/drawing/2014/main" id="{6605A51F-E566-A2B5-7F7B-632961537EDE}"/>
              </a:ext>
            </a:extLst>
          </p:cNvPr>
          <p:cNvSpPr>
            <a:spLocks noGrp="1"/>
          </p:cNvSpPr>
          <p:nvPr>
            <p:ph type="body" sz="quarter" idx="11" hasCustomPrompt="1"/>
          </p:nvPr>
        </p:nvSpPr>
        <p:spPr>
          <a:xfrm>
            <a:off x="1289095" y="2033379"/>
            <a:ext cx="9617030"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bg1"/>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 (MOVE THE TITLE TEXT BOX UP IF NO SUBTITLE)</a:t>
            </a:r>
          </a:p>
        </p:txBody>
      </p:sp>
      <p:sp>
        <p:nvSpPr>
          <p:cNvPr id="10" name="Freeform 9">
            <a:extLst>
              <a:ext uri="{FF2B5EF4-FFF2-40B4-BE49-F238E27FC236}">
                <a16:creationId xmlns:a16="http://schemas.microsoft.com/office/drawing/2014/main" id="{198BD620-762C-B316-E850-97AB60AD4ED9}"/>
              </a:ext>
            </a:extLst>
          </p:cNvPr>
          <p:cNvSpPr>
            <a:spLocks noChangeAspect="1"/>
          </p:cNvSpPr>
          <p:nvPr userDrawn="1"/>
        </p:nvSpPr>
        <p:spPr>
          <a:xfrm>
            <a:off x="879074" y="1631039"/>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061414"/>
      </p:ext>
    </p:extLst>
  </p:cSld>
  <p:clrMapOvr>
    <a:masterClrMapping/>
  </p:clrMapOvr>
  <p:extLst>
    <p:ext uri="{DCECCB84-F9BA-43D5-87BE-67443E8EF086}">
      <p15:sldGuideLst xmlns:p15="http://schemas.microsoft.com/office/powerpoint/2012/main">
        <p15:guide id="1" pos="816">
          <p15:clr>
            <a:srgbClr val="C35EA4"/>
          </p15:clr>
        </p15:guide>
        <p15:guide id="2" orient="horz" pos="1272">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Section Header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6B63208-BD5D-5DB1-1495-9DCA94017DDD}"/>
              </a:ext>
            </a:extLst>
          </p:cNvPr>
          <p:cNvSpPr>
            <a:spLocks noGrp="1"/>
          </p:cNvSpPr>
          <p:nvPr>
            <p:ph type="pic" sz="quarter" idx="10" hasCustomPrompt="1"/>
          </p:nvPr>
        </p:nvSpPr>
        <p:spPr>
          <a:xfrm>
            <a:off x="6308979" y="311151"/>
            <a:ext cx="5578221"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pic>
        <p:nvPicPr>
          <p:cNvPr id="12" name="Graphic 11">
            <a:extLst>
              <a:ext uri="{FF2B5EF4-FFF2-40B4-BE49-F238E27FC236}">
                <a16:creationId xmlns:a16="http://schemas.microsoft.com/office/drawing/2014/main" id="{4340B682-AEBA-9013-818C-F07EEA5A216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sp>
        <p:nvSpPr>
          <p:cNvPr id="4" name="Text Placeholder 3">
            <a:extLst>
              <a:ext uri="{FF2B5EF4-FFF2-40B4-BE49-F238E27FC236}">
                <a16:creationId xmlns:a16="http://schemas.microsoft.com/office/drawing/2014/main" id="{ED22ECF9-FEFC-24FC-4859-7FA09AAB56A4}"/>
              </a:ext>
            </a:extLst>
          </p:cNvPr>
          <p:cNvSpPr>
            <a:spLocks noGrp="1"/>
          </p:cNvSpPr>
          <p:nvPr>
            <p:ph type="body" sz="quarter" idx="11" hasCustomPrompt="1"/>
          </p:nvPr>
        </p:nvSpPr>
        <p:spPr>
          <a:xfrm>
            <a:off x="795991" y="2434661"/>
            <a:ext cx="5198409" cy="2811459"/>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tx2"/>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if no subtitle)</a:t>
            </a:r>
          </a:p>
        </p:txBody>
      </p:sp>
      <p:sp>
        <p:nvSpPr>
          <p:cNvPr id="5" name="Text Placeholder 3">
            <a:extLst>
              <a:ext uri="{FF2B5EF4-FFF2-40B4-BE49-F238E27FC236}">
                <a16:creationId xmlns:a16="http://schemas.microsoft.com/office/drawing/2014/main" id="{61427D57-7DCA-1139-23BE-ACD61BB1157D}"/>
              </a:ext>
            </a:extLst>
          </p:cNvPr>
          <p:cNvSpPr>
            <a:spLocks noGrp="1"/>
          </p:cNvSpPr>
          <p:nvPr>
            <p:ph type="body" sz="quarter" idx="12" hasCustomPrompt="1"/>
          </p:nvPr>
        </p:nvSpPr>
        <p:spPr>
          <a:xfrm>
            <a:off x="795991" y="1944306"/>
            <a:ext cx="5198409"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tx1"/>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a:t>
            </a:r>
          </a:p>
        </p:txBody>
      </p:sp>
      <p:sp>
        <p:nvSpPr>
          <p:cNvPr id="8" name="Freeform 7">
            <a:extLst>
              <a:ext uri="{FF2B5EF4-FFF2-40B4-BE49-F238E27FC236}">
                <a16:creationId xmlns:a16="http://schemas.microsoft.com/office/drawing/2014/main" id="{59D9D1A6-3739-50A9-539E-488C2FA0D8A5}"/>
              </a:ext>
            </a:extLst>
          </p:cNvPr>
          <p:cNvSpPr>
            <a:spLocks noChangeAspect="1"/>
          </p:cNvSpPr>
          <p:nvPr userDrawn="1"/>
        </p:nvSpPr>
        <p:spPr>
          <a:xfrm>
            <a:off x="385970" y="1541966"/>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892036"/>
      </p:ext>
    </p:extLst>
  </p:cSld>
  <p:clrMapOvr>
    <a:masterClrMapping/>
  </p:clrMapOvr>
  <p:extLst>
    <p:ext uri="{DCECCB84-F9BA-43D5-87BE-67443E8EF086}">
      <p15:sldGuideLst xmlns:p15="http://schemas.microsoft.com/office/powerpoint/2012/main">
        <p15:guide id="1" pos="504">
          <p15:clr>
            <a:srgbClr val="C35EA4"/>
          </p15:clr>
        </p15:guide>
        <p15:guide id="2" orient="horz" pos="1224">
          <p15:clr>
            <a:srgbClr val="C35E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 Section Header with Imag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6B63208-BD5D-5DB1-1495-9DCA94017DDD}"/>
              </a:ext>
            </a:extLst>
          </p:cNvPr>
          <p:cNvSpPr>
            <a:spLocks noGrp="1"/>
          </p:cNvSpPr>
          <p:nvPr>
            <p:ph type="pic" sz="quarter" idx="10" hasCustomPrompt="1"/>
          </p:nvPr>
        </p:nvSpPr>
        <p:spPr>
          <a:xfrm>
            <a:off x="6308979" y="311151"/>
            <a:ext cx="5578221"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pic>
        <p:nvPicPr>
          <p:cNvPr id="12" name="Graphic 11">
            <a:extLst>
              <a:ext uri="{FF2B5EF4-FFF2-40B4-BE49-F238E27FC236}">
                <a16:creationId xmlns:a16="http://schemas.microsoft.com/office/drawing/2014/main" id="{4340B682-AEBA-9013-818C-F07EEA5A216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pic>
        <p:nvPicPr>
          <p:cNvPr id="9" name="Graphic 8">
            <a:extLst>
              <a:ext uri="{FF2B5EF4-FFF2-40B4-BE49-F238E27FC236}">
                <a16:creationId xmlns:a16="http://schemas.microsoft.com/office/drawing/2014/main" id="{8F0A5AD6-E0EE-2BA5-7133-84EC7FA291A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80340" y="6603270"/>
            <a:ext cx="949590" cy="165146"/>
          </a:xfrm>
          <a:prstGeom prst="rect">
            <a:avLst/>
          </a:prstGeom>
        </p:spPr>
      </p:pic>
      <p:sp>
        <p:nvSpPr>
          <p:cNvPr id="8" name="Text Placeholder 3">
            <a:extLst>
              <a:ext uri="{FF2B5EF4-FFF2-40B4-BE49-F238E27FC236}">
                <a16:creationId xmlns:a16="http://schemas.microsoft.com/office/drawing/2014/main" id="{5349DED9-5706-5C55-7037-CB9A8D92AD4A}"/>
              </a:ext>
            </a:extLst>
          </p:cNvPr>
          <p:cNvSpPr>
            <a:spLocks noGrp="1"/>
          </p:cNvSpPr>
          <p:nvPr>
            <p:ph type="body" sz="quarter" idx="11" hasCustomPrompt="1"/>
          </p:nvPr>
        </p:nvSpPr>
        <p:spPr>
          <a:xfrm>
            <a:off x="795991" y="2434661"/>
            <a:ext cx="5198409" cy="2811459"/>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bg1"/>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if no subtitle)</a:t>
            </a:r>
          </a:p>
        </p:txBody>
      </p:sp>
      <p:sp>
        <p:nvSpPr>
          <p:cNvPr id="11" name="Text Placeholder 3">
            <a:extLst>
              <a:ext uri="{FF2B5EF4-FFF2-40B4-BE49-F238E27FC236}">
                <a16:creationId xmlns:a16="http://schemas.microsoft.com/office/drawing/2014/main" id="{0962B1BE-4FAD-9FA1-2278-356B8D705CB0}"/>
              </a:ext>
            </a:extLst>
          </p:cNvPr>
          <p:cNvSpPr>
            <a:spLocks noGrp="1"/>
          </p:cNvSpPr>
          <p:nvPr>
            <p:ph type="body" sz="quarter" idx="12" hasCustomPrompt="1"/>
          </p:nvPr>
        </p:nvSpPr>
        <p:spPr>
          <a:xfrm>
            <a:off x="795991" y="1944306"/>
            <a:ext cx="5198409"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accent3"/>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a:t>
            </a:r>
          </a:p>
        </p:txBody>
      </p:sp>
      <p:sp>
        <p:nvSpPr>
          <p:cNvPr id="13" name="Freeform 12">
            <a:extLst>
              <a:ext uri="{FF2B5EF4-FFF2-40B4-BE49-F238E27FC236}">
                <a16:creationId xmlns:a16="http://schemas.microsoft.com/office/drawing/2014/main" id="{49B71871-2779-CBC6-7BCE-B2D95B423D82}"/>
              </a:ext>
            </a:extLst>
          </p:cNvPr>
          <p:cNvSpPr>
            <a:spLocks noChangeAspect="1"/>
          </p:cNvSpPr>
          <p:nvPr userDrawn="1"/>
        </p:nvSpPr>
        <p:spPr>
          <a:xfrm>
            <a:off x="385970" y="1541966"/>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739935"/>
      </p:ext>
    </p:extLst>
  </p:cSld>
  <p:clrMapOvr>
    <a:masterClrMapping/>
  </p:clrMapOvr>
  <p:extLst>
    <p:ext uri="{DCECCB84-F9BA-43D5-87BE-67443E8EF086}">
      <p15:sldGuideLst xmlns:p15="http://schemas.microsoft.com/office/powerpoint/2012/main">
        <p15:guide id="1" pos="504">
          <p15:clr>
            <a:srgbClr val="C35EA4"/>
          </p15:clr>
        </p15:guide>
        <p15:guide id="2" orient="horz" pos="1224">
          <p15:clr>
            <a:srgbClr val="C35E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t Section Header with Image Dark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6B63208-BD5D-5DB1-1495-9DCA94017DDD}"/>
              </a:ext>
            </a:extLst>
          </p:cNvPr>
          <p:cNvSpPr>
            <a:spLocks noGrp="1"/>
          </p:cNvSpPr>
          <p:nvPr>
            <p:ph type="pic" sz="quarter" idx="10" hasCustomPrompt="1"/>
          </p:nvPr>
        </p:nvSpPr>
        <p:spPr>
          <a:xfrm>
            <a:off x="6308979" y="311151"/>
            <a:ext cx="5578221"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pic>
        <p:nvPicPr>
          <p:cNvPr id="12" name="Graphic 11">
            <a:extLst>
              <a:ext uri="{FF2B5EF4-FFF2-40B4-BE49-F238E27FC236}">
                <a16:creationId xmlns:a16="http://schemas.microsoft.com/office/drawing/2014/main" id="{4340B682-AEBA-9013-818C-F07EEA5A216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pic>
        <p:nvPicPr>
          <p:cNvPr id="9" name="Graphic 8">
            <a:extLst>
              <a:ext uri="{FF2B5EF4-FFF2-40B4-BE49-F238E27FC236}">
                <a16:creationId xmlns:a16="http://schemas.microsoft.com/office/drawing/2014/main" id="{8F0A5AD6-E0EE-2BA5-7133-84EC7FA291A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80340" y="6603270"/>
            <a:ext cx="949590" cy="165146"/>
          </a:xfrm>
          <a:prstGeom prst="rect">
            <a:avLst/>
          </a:prstGeom>
        </p:spPr>
      </p:pic>
      <p:sp>
        <p:nvSpPr>
          <p:cNvPr id="8" name="Text Placeholder 3">
            <a:extLst>
              <a:ext uri="{FF2B5EF4-FFF2-40B4-BE49-F238E27FC236}">
                <a16:creationId xmlns:a16="http://schemas.microsoft.com/office/drawing/2014/main" id="{D5D676AD-9E51-CDA4-26A4-A42C32D6CBBD}"/>
              </a:ext>
            </a:extLst>
          </p:cNvPr>
          <p:cNvSpPr>
            <a:spLocks noGrp="1"/>
          </p:cNvSpPr>
          <p:nvPr>
            <p:ph type="body" sz="quarter" idx="11" hasCustomPrompt="1"/>
          </p:nvPr>
        </p:nvSpPr>
        <p:spPr>
          <a:xfrm>
            <a:off x="795991" y="2434661"/>
            <a:ext cx="5198409" cy="2811459"/>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bg1"/>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if no subtitle)</a:t>
            </a:r>
          </a:p>
        </p:txBody>
      </p:sp>
      <p:sp>
        <p:nvSpPr>
          <p:cNvPr id="11" name="Text Placeholder 3">
            <a:extLst>
              <a:ext uri="{FF2B5EF4-FFF2-40B4-BE49-F238E27FC236}">
                <a16:creationId xmlns:a16="http://schemas.microsoft.com/office/drawing/2014/main" id="{29E2DDD5-CB3C-4543-8B9F-8E65699B602A}"/>
              </a:ext>
            </a:extLst>
          </p:cNvPr>
          <p:cNvSpPr>
            <a:spLocks noGrp="1"/>
          </p:cNvSpPr>
          <p:nvPr>
            <p:ph type="body" sz="quarter" idx="12" hasCustomPrompt="1"/>
          </p:nvPr>
        </p:nvSpPr>
        <p:spPr>
          <a:xfrm>
            <a:off x="795991" y="1944306"/>
            <a:ext cx="5198409"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accent3"/>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a:t>
            </a:r>
          </a:p>
        </p:txBody>
      </p:sp>
      <p:sp>
        <p:nvSpPr>
          <p:cNvPr id="13" name="Freeform 12">
            <a:extLst>
              <a:ext uri="{FF2B5EF4-FFF2-40B4-BE49-F238E27FC236}">
                <a16:creationId xmlns:a16="http://schemas.microsoft.com/office/drawing/2014/main" id="{FF3C024A-A48E-3C23-E996-6561D1BC658B}"/>
              </a:ext>
            </a:extLst>
          </p:cNvPr>
          <p:cNvSpPr>
            <a:spLocks noChangeAspect="1"/>
          </p:cNvSpPr>
          <p:nvPr userDrawn="1"/>
        </p:nvSpPr>
        <p:spPr>
          <a:xfrm>
            <a:off x="385970" y="1541966"/>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4571298"/>
      </p:ext>
    </p:extLst>
  </p:cSld>
  <p:clrMapOvr>
    <a:masterClrMapping/>
  </p:clrMapOvr>
  <p:extLst>
    <p:ext uri="{DCECCB84-F9BA-43D5-87BE-67443E8EF086}">
      <p15:sldGuideLst xmlns:p15="http://schemas.microsoft.com/office/powerpoint/2012/main">
        <p15:guide id="1" pos="504">
          <p15:clr>
            <a:srgbClr val="C35EA4"/>
          </p15:clr>
        </p15:guide>
        <p15:guide id="2" orient="horz" pos="1224">
          <p15:clr>
            <a:srgbClr val="C35E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74BEB18-215F-8350-5630-9EEE34BB6E3F}"/>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10980340" y="6603270"/>
            <a:ext cx="949590" cy="165146"/>
          </a:xfrm>
          <a:prstGeom prst="rect">
            <a:avLst/>
          </a:prstGeom>
        </p:spPr>
      </p:pic>
      <p:sp>
        <p:nvSpPr>
          <p:cNvPr id="12" name="TextBox 11">
            <a:extLst>
              <a:ext uri="{FF2B5EF4-FFF2-40B4-BE49-F238E27FC236}">
                <a16:creationId xmlns:a16="http://schemas.microsoft.com/office/drawing/2014/main" id="{C6D4C50A-5BBD-2E46-7D12-1DF19CD4EEED}"/>
              </a:ext>
            </a:extLst>
          </p:cNvPr>
          <p:cNvSpPr txBox="1"/>
          <p:nvPr userDrawn="1"/>
        </p:nvSpPr>
        <p:spPr>
          <a:xfrm>
            <a:off x="309909" y="6614528"/>
            <a:ext cx="176019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lumMod val="25000"/>
                    <a:lumOff val="75000"/>
                  </a:schemeClr>
                </a:solidFill>
                <a:effectLst/>
                <a:latin typeface="+mn-lt"/>
                <a:ea typeface="+mn-ea"/>
                <a:cs typeface="+mn-cs"/>
              </a:rPr>
              <a:t>©2024 Laserfiche</a:t>
            </a:r>
          </a:p>
        </p:txBody>
      </p:sp>
    </p:spTree>
    <p:extLst>
      <p:ext uri="{BB962C8B-B14F-4D97-AF65-F5344CB8AC3E}">
        <p14:creationId xmlns:p14="http://schemas.microsoft.com/office/powerpoint/2010/main" val="16246697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742" r:id="rId12"/>
    <p:sldLayoutId id="2147483743" r:id="rId13"/>
    <p:sldLayoutId id="2147483744" r:id="rId14"/>
    <p:sldLayoutId id="2147483745" r:id="rId15"/>
    <p:sldLayoutId id="2147483746" r:id="rId16"/>
    <p:sldLayoutId id="2147483747" r:id="rId17"/>
    <p:sldLayoutId id="2147483748" r:id="rId18"/>
    <p:sldLayoutId id="2147483756" r:id="rId19"/>
    <p:sldLayoutId id="2147483804" r:id="rId20"/>
    <p:sldLayoutId id="2147483749" r:id="rId21"/>
    <p:sldLayoutId id="2147483750" r:id="rId22"/>
    <p:sldLayoutId id="2147483751" r:id="rId23"/>
    <p:sldLayoutId id="2147483752" r:id="rId24"/>
    <p:sldLayoutId id="2147483753" r:id="rId25"/>
    <p:sldLayoutId id="2147483754" r:id="rId26"/>
    <p:sldLayoutId id="2147483755" r:id="rId27"/>
    <p:sldLayoutId id="2147483805" r:id="rId28"/>
    <p:sldLayoutId id="2147483760" r:id="rId29"/>
    <p:sldLayoutId id="2147483806" r:id="rId30"/>
    <p:sldLayoutId id="2147483759" r:id="rId31"/>
    <p:sldLayoutId id="2147483769" r:id="rId32"/>
    <p:sldLayoutId id="2147483810" r:id="rId33"/>
    <p:sldLayoutId id="2147483822"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5">
          <p15:clr>
            <a:srgbClr val="F26B43"/>
          </p15:clr>
        </p15:guide>
        <p15:guide id="36" pos="7680">
          <p15:clr>
            <a:srgbClr val="F26B43"/>
          </p15:clr>
        </p15:guide>
        <p15:guide id="37" pos="192">
          <p15:clr>
            <a:srgbClr val="F26B43"/>
          </p15:clr>
        </p15:guide>
        <p15:guide id="38" pos="680">
          <p15:clr>
            <a:srgbClr val="F26B43"/>
          </p15:clr>
        </p15:guide>
        <p15:guide id="39" pos="808">
          <p15:clr>
            <a:srgbClr val="F26B43"/>
          </p15:clr>
        </p15:guide>
        <p15:guide id="40" pos="1304">
          <p15:clr>
            <a:srgbClr val="F26B43"/>
          </p15:clr>
        </p15:guide>
        <p15:guide id="41" pos="1432">
          <p15:clr>
            <a:srgbClr val="F26B43"/>
          </p15:clr>
        </p15:guide>
        <p15:guide id="42" pos="1920">
          <p15:clr>
            <a:srgbClr val="F26B43"/>
          </p15:clr>
        </p15:guide>
        <p15:guide id="43" pos="2048">
          <p15:clr>
            <a:srgbClr val="F26B43"/>
          </p15:clr>
        </p15:guide>
        <p15:guide id="44" pos="2536">
          <p15:clr>
            <a:srgbClr val="F26B43"/>
          </p15:clr>
        </p15:guide>
        <p15:guide id="45" pos="2664">
          <p15:clr>
            <a:srgbClr val="F26B43"/>
          </p15:clr>
        </p15:guide>
        <p15:guide id="46" pos="3160">
          <p15:clr>
            <a:srgbClr val="F26B43"/>
          </p15:clr>
        </p15:guide>
        <p15:guide id="47" pos="3288">
          <p15:clr>
            <a:srgbClr val="F26B43"/>
          </p15:clr>
        </p15:guide>
        <p15:guide id="48" pos="3776">
          <p15:clr>
            <a:srgbClr val="F26B43"/>
          </p15:clr>
        </p15:guide>
        <p15:guide id="49" pos="3904">
          <p15:clr>
            <a:srgbClr val="F26B43"/>
          </p15:clr>
        </p15:guide>
        <p15:guide id="50" pos="4392">
          <p15:clr>
            <a:srgbClr val="F26B43"/>
          </p15:clr>
        </p15:guide>
        <p15:guide id="51" pos="4520">
          <p15:clr>
            <a:srgbClr val="F26B43"/>
          </p15:clr>
        </p15:guide>
        <p15:guide id="52" pos="5016">
          <p15:clr>
            <a:srgbClr val="F26B43"/>
          </p15:clr>
        </p15:guide>
        <p15:guide id="53" pos="5144">
          <p15:clr>
            <a:srgbClr val="F26B43"/>
          </p15:clr>
        </p15:guide>
        <p15:guide id="54" pos="5632">
          <p15:clr>
            <a:srgbClr val="F26B43"/>
          </p15:clr>
        </p15:guide>
        <p15:guide id="55" pos="5760">
          <p15:clr>
            <a:srgbClr val="F26B43"/>
          </p15:clr>
        </p15:guide>
        <p15:guide id="56" pos="6248">
          <p15:clr>
            <a:srgbClr val="F26B43"/>
          </p15:clr>
        </p15:guide>
        <p15:guide id="57" pos="6376">
          <p15:clr>
            <a:srgbClr val="F26B43"/>
          </p15:clr>
        </p15:guide>
        <p15:guide id="58" pos="6872">
          <p15:clr>
            <a:srgbClr val="F26B43"/>
          </p15:clr>
        </p15:guide>
        <p15:guide id="59" pos="7000">
          <p15:clr>
            <a:srgbClr val="F26B43"/>
          </p15:clr>
        </p15:guide>
        <p15:guide id="60" pos="7488">
          <p15:clr>
            <a:srgbClr val="F26B43"/>
          </p15:clr>
        </p15:guide>
        <p15:guide id="61" orient="horz">
          <p15:clr>
            <a:srgbClr val="F26B43"/>
          </p15:clr>
        </p15:guide>
        <p15:guide id="62" orient="horz" pos="4320">
          <p15:clr>
            <a:srgbClr val="F26B43"/>
          </p15:clr>
        </p15:guide>
        <p15:guide id="63" orient="horz" pos="192">
          <p15:clr>
            <a:srgbClr val="F26B43"/>
          </p15:clr>
        </p15:guide>
        <p15:guide id="64" orient="horz" pos="4124">
          <p15:clr>
            <a:srgbClr val="F26B43"/>
          </p15:clr>
        </p15:guide>
        <p15:guide id="65" orient="horz" pos="4061">
          <p15:clr>
            <a:srgbClr val="FBAE40"/>
          </p15:clr>
        </p15:guide>
        <p15:guide id="66" pos="3840">
          <p15:clr>
            <a:srgbClr val="5ACBF0"/>
          </p15:clr>
        </p15:guide>
        <p15:guide id="67" orient="horz" pos="2160">
          <p15:clr>
            <a:srgbClr val="5ACBF0"/>
          </p15:clr>
        </p15:guide>
        <p15:guide id="68" pos="264">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7.pn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8.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B75D3E4-5304-5B7B-F575-26144BC1362B}"/>
              </a:ext>
            </a:extLst>
          </p:cNvPr>
          <p:cNvSpPr>
            <a:spLocks noGrp="1"/>
          </p:cNvSpPr>
          <p:nvPr>
            <p:ph type="body" sz="quarter" idx="11"/>
          </p:nvPr>
        </p:nvSpPr>
        <p:spPr/>
        <p:txBody>
          <a:bodyPr/>
          <a:lstStyle/>
          <a:p>
            <a:r>
              <a:rPr lang="en-US" dirty="0"/>
              <a:t>Presented by Laserfiche</a:t>
            </a:r>
          </a:p>
        </p:txBody>
      </p:sp>
      <p:sp>
        <p:nvSpPr>
          <p:cNvPr id="6" name="Text Placeholder 5">
            <a:extLst>
              <a:ext uri="{FF2B5EF4-FFF2-40B4-BE49-F238E27FC236}">
                <a16:creationId xmlns:a16="http://schemas.microsoft.com/office/drawing/2014/main" id="{A712C5D2-D590-785D-75E5-937507E05478}"/>
              </a:ext>
            </a:extLst>
          </p:cNvPr>
          <p:cNvSpPr>
            <a:spLocks noGrp="1"/>
          </p:cNvSpPr>
          <p:nvPr>
            <p:ph type="body" sz="quarter" idx="12"/>
          </p:nvPr>
        </p:nvSpPr>
        <p:spPr/>
        <p:txBody>
          <a:bodyPr/>
          <a:lstStyle/>
          <a:p>
            <a:r>
              <a:rPr lang="en-US" dirty="0"/>
              <a:t>Laserfiche 12 Updates</a:t>
            </a:r>
          </a:p>
        </p:txBody>
      </p:sp>
    </p:spTree>
    <p:extLst>
      <p:ext uri="{BB962C8B-B14F-4D97-AF65-F5344CB8AC3E}">
        <p14:creationId xmlns:p14="http://schemas.microsoft.com/office/powerpoint/2010/main" val="4032854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4B74-2075-150A-1728-721E3B0FDBA8}"/>
              </a:ext>
            </a:extLst>
          </p:cNvPr>
          <p:cNvSpPr>
            <a:spLocks noGrp="1"/>
          </p:cNvSpPr>
          <p:nvPr>
            <p:ph type="title"/>
          </p:nvPr>
        </p:nvSpPr>
        <p:spPr/>
        <p:txBody>
          <a:bodyPr>
            <a:normAutofit/>
          </a:bodyPr>
          <a:lstStyle/>
          <a:p>
            <a:r>
              <a:rPr lang="en-US" sz="3400" dirty="0">
                <a:latin typeface="Franklin Gothic Demi"/>
              </a:rPr>
              <a:t>Additional Features</a:t>
            </a:r>
            <a:endParaRPr lang="en-US" sz="3400" dirty="0">
              <a:solidFill>
                <a:srgbClr val="FFFFFF"/>
              </a:solidFill>
              <a:latin typeface="Franklin Gothic Demi"/>
            </a:endParaRPr>
          </a:p>
        </p:txBody>
      </p:sp>
      <p:graphicFrame>
        <p:nvGraphicFramePr>
          <p:cNvPr id="4" name="Table 4">
            <a:extLst>
              <a:ext uri="{FF2B5EF4-FFF2-40B4-BE49-F238E27FC236}">
                <a16:creationId xmlns:a16="http://schemas.microsoft.com/office/drawing/2014/main" id="{E266C444-EF73-2F7A-68D6-5DD0E39D190F}"/>
              </a:ext>
            </a:extLst>
          </p:cNvPr>
          <p:cNvGraphicFramePr>
            <a:graphicFrameLocks noGrp="1"/>
          </p:cNvGraphicFramePr>
          <p:nvPr/>
        </p:nvGraphicFramePr>
        <p:xfrm>
          <a:off x="304800" y="2695297"/>
          <a:ext cx="3721100" cy="3767328"/>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2673641795"/>
                    </a:ext>
                  </a:extLst>
                </a:gridCol>
              </a:tblGrid>
              <a:tr h="269013">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46891498"/>
                  </a:ext>
                </a:extLst>
              </a:tr>
              <a:tr h="3498315">
                <a:tc>
                  <a:txBody>
                    <a:bodyPr/>
                    <a:lstStyle/>
                    <a:p>
                      <a:pPr marL="285750" lvl="0" indent="-285750">
                        <a:spcAft>
                          <a:spcPts val="800"/>
                        </a:spcAft>
                        <a:buClr>
                          <a:srgbClr val="E35105"/>
                        </a:buClr>
                        <a:buFont typeface="Wingdings" pitchFamily="2" charset="2"/>
                        <a:buChar char="ü"/>
                      </a:pPr>
                      <a:r>
                        <a:rPr lang="en-US" sz="2400" b="1" i="0" u="none" strike="noStrike" noProof="0">
                          <a:solidFill>
                            <a:srgbClr val="21282F"/>
                          </a:solidFill>
                          <a:latin typeface="Calibri"/>
                        </a:rPr>
                        <a:t>Easier Navigation: </a:t>
                      </a:r>
                      <a:r>
                        <a:rPr lang="en-US" sz="2400" b="0" i="0" u="none" strike="noStrike" noProof="0">
                          <a:solidFill>
                            <a:srgbClr val="21282F"/>
                          </a:solidFill>
                          <a:latin typeface="Calibri"/>
                        </a:rPr>
                        <a:t>Integrated app-picker, compact views</a:t>
                      </a:r>
                      <a:endParaRPr lang="en-US"/>
                    </a:p>
                    <a:p>
                      <a:pPr marL="285750" lvl="0" indent="-285750">
                        <a:spcAft>
                          <a:spcPts val="800"/>
                        </a:spcAft>
                        <a:buClr>
                          <a:srgbClr val="E35105"/>
                        </a:buClr>
                        <a:buFont typeface="Wingdings" pitchFamily="2" charset="2"/>
                        <a:buChar char="ü"/>
                      </a:pPr>
                      <a:r>
                        <a:rPr lang="en-US" sz="2400" b="1" i="0" u="none" strike="noStrike" noProof="0">
                          <a:solidFill>
                            <a:srgbClr val="21282F"/>
                          </a:solidFill>
                          <a:latin typeface="Calibri"/>
                        </a:rPr>
                        <a:t>Simpler Search: ‘</a:t>
                      </a:r>
                      <a:r>
                        <a:rPr lang="en-US" sz="2400" b="0" i="0" u="none" strike="noStrike" noProof="0">
                          <a:solidFill>
                            <a:srgbClr val="21282F"/>
                          </a:solidFill>
                          <a:latin typeface="Calibri"/>
                        </a:rPr>
                        <a:t>Find Document’ search mode</a:t>
                      </a:r>
                    </a:p>
                    <a:p>
                      <a:pPr marL="285750" lvl="0" indent="-285750">
                        <a:spcAft>
                          <a:spcPts val="800"/>
                        </a:spcAft>
                        <a:buClr>
                          <a:srgbClr val="E35105"/>
                        </a:buClr>
                        <a:buFont typeface="Wingdings" pitchFamily="2" charset="2"/>
                        <a:buChar char="ü"/>
                      </a:pPr>
                      <a:r>
                        <a:rPr lang="en-US" sz="2400" b="1" i="0" u="none" strike="noStrike" noProof="0">
                          <a:solidFill>
                            <a:srgbClr val="21282F"/>
                          </a:solidFill>
                          <a:latin typeface="Calibri"/>
                        </a:rPr>
                        <a:t>Enhanced Mobile: </a:t>
                      </a:r>
                      <a:r>
                        <a:rPr lang="en-US" sz="2400" b="0" i="0" u="none" strike="noStrike" noProof="0">
                          <a:solidFill>
                            <a:srgbClr val="21282F"/>
                          </a:solidFill>
                          <a:latin typeface="Calibri"/>
                        </a:rPr>
                        <a:t>Targeted progressive web apps</a:t>
                      </a:r>
                      <a:endParaRPr lang="en-US" sz="2400" b="1" i="0" u="none" strike="noStrike" noProof="0">
                        <a:solidFill>
                          <a:srgbClr val="21282F"/>
                        </a:solidFill>
                        <a:latin typeface="Calibri"/>
                      </a:endParaRPr>
                    </a:p>
                  </a:txBody>
                  <a:tcPr marL="182880" marR="182880" marT="182880" marB="18288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480513"/>
                  </a:ext>
                </a:extLst>
              </a:tr>
            </a:tbl>
          </a:graphicData>
        </a:graphic>
      </p:graphicFrame>
      <p:cxnSp>
        <p:nvCxnSpPr>
          <p:cNvPr id="6" name="Straight Connector 5">
            <a:extLst>
              <a:ext uri="{FF2B5EF4-FFF2-40B4-BE49-F238E27FC236}">
                <a16:creationId xmlns:a16="http://schemas.microsoft.com/office/drawing/2014/main" id="{333611D2-F6BC-FB5D-FEBC-66DB20EE8FD9}"/>
              </a:ext>
            </a:extLst>
          </p:cNvPr>
          <p:cNvCxnSpPr>
            <a:cxnSpLocks/>
          </p:cNvCxnSpPr>
          <p:nvPr/>
        </p:nvCxnSpPr>
        <p:spPr>
          <a:xfrm>
            <a:off x="0" y="2356299"/>
            <a:ext cx="12192000" cy="0"/>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sp>
        <p:nvSpPr>
          <p:cNvPr id="10" name="Oval 9">
            <a:extLst>
              <a:ext uri="{FF2B5EF4-FFF2-40B4-BE49-F238E27FC236}">
                <a16:creationId xmlns:a16="http://schemas.microsoft.com/office/drawing/2014/main" id="{DC3BC04E-55C6-9420-5FD7-EEA355669F7A}"/>
              </a:ext>
            </a:extLst>
          </p:cNvPr>
          <p:cNvSpPr/>
          <p:nvPr/>
        </p:nvSpPr>
        <p:spPr>
          <a:xfrm>
            <a:off x="2043769" y="2241533"/>
            <a:ext cx="229531" cy="229531"/>
          </a:xfrm>
          <a:prstGeom prst="ellips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1D29B386-7705-DBA2-A74E-1DFB197214BE}"/>
              </a:ext>
            </a:extLst>
          </p:cNvPr>
          <p:cNvSpPr/>
          <p:nvPr/>
        </p:nvSpPr>
        <p:spPr>
          <a:xfrm>
            <a:off x="565150" y="1591904"/>
            <a:ext cx="3200400" cy="400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Franklin Gothic Demi"/>
              </a:rPr>
              <a:t>USABILITY</a:t>
            </a:r>
            <a:endParaRPr lang="en-US"/>
          </a:p>
        </p:txBody>
      </p:sp>
      <p:graphicFrame>
        <p:nvGraphicFramePr>
          <p:cNvPr id="12" name="Table 4">
            <a:extLst>
              <a:ext uri="{FF2B5EF4-FFF2-40B4-BE49-F238E27FC236}">
                <a16:creationId xmlns:a16="http://schemas.microsoft.com/office/drawing/2014/main" id="{2E83C58F-7CE9-AAC1-40CE-7CA1C0913855}"/>
              </a:ext>
            </a:extLst>
          </p:cNvPr>
          <p:cNvGraphicFramePr>
            <a:graphicFrameLocks noGrp="1"/>
          </p:cNvGraphicFramePr>
          <p:nvPr/>
        </p:nvGraphicFramePr>
        <p:xfrm>
          <a:off x="4241800" y="2695297"/>
          <a:ext cx="3721100" cy="3749040"/>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2673641795"/>
                    </a:ext>
                  </a:extLst>
                </a:gridCol>
              </a:tblGrid>
              <a:tr h="259833">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46891498"/>
                  </a:ext>
                </a:extLst>
              </a:tr>
              <a:tr h="3489207">
                <a:tc>
                  <a:txBody>
                    <a:bodyPr/>
                    <a:lstStyle/>
                    <a:p>
                      <a:pPr marL="285750" marR="0" lvl="0" indent="-285750" algn="l">
                        <a:spcAft>
                          <a:spcPts val="800"/>
                        </a:spcAft>
                        <a:buClr>
                          <a:srgbClr val="E35105"/>
                        </a:buClr>
                        <a:buFont typeface="Wingdings" pitchFamily="2" charset="2"/>
                        <a:buChar char="ü"/>
                      </a:pPr>
                      <a:r>
                        <a:rPr lang="en-US" sz="2400" b="1" i="0" u="none" strike="noStrike" noProof="0">
                          <a:latin typeface="Calibri"/>
                        </a:rPr>
                        <a:t>System Insights: </a:t>
                      </a:r>
                      <a:r>
                        <a:rPr lang="en-US" sz="2400" b="0" i="0" u="none" strike="noStrike" noProof="0">
                          <a:latin typeface="Calibri"/>
                        </a:rPr>
                        <a:t>Usage and activity forecasts</a:t>
                      </a:r>
                      <a:endParaRPr lang="en-US"/>
                    </a:p>
                    <a:p>
                      <a:pPr marL="285750" marR="0" lvl="0" indent="-285750" algn="l">
                        <a:spcAft>
                          <a:spcPts val="800"/>
                        </a:spcAft>
                        <a:buClr>
                          <a:srgbClr val="E35105"/>
                        </a:buClr>
                        <a:buFont typeface="Wingdings" pitchFamily="2" charset="2"/>
                        <a:buChar char="ü"/>
                      </a:pPr>
                      <a:r>
                        <a:rPr lang="en-US" sz="2400" b="1" i="0" u="none" strike="noStrike" noProof="0">
                          <a:latin typeface="Calibri"/>
                        </a:rPr>
                        <a:t>Powerful Process Control: </a:t>
                      </a:r>
                      <a:r>
                        <a:rPr lang="en-US" sz="2400" b="0" i="0" u="none" strike="noStrike" noProof="0">
                          <a:latin typeface="Calibri"/>
                        </a:rPr>
                        <a:t>Availability and holiday scheduling</a:t>
                      </a:r>
                    </a:p>
                    <a:p>
                      <a:pPr marL="285750" marR="0" lvl="0" indent="-285750" algn="l">
                        <a:spcAft>
                          <a:spcPts val="800"/>
                        </a:spcAft>
                        <a:buClr>
                          <a:srgbClr val="E35105"/>
                        </a:buClr>
                        <a:buFont typeface="Wingdings" pitchFamily="2" charset="2"/>
                        <a:buChar char="ü"/>
                      </a:pPr>
                      <a:r>
                        <a:rPr lang="en-US" sz="2400" b="1" i="0" u="none" strike="noStrike" noProof="0">
                          <a:latin typeface="Calibri"/>
                        </a:rPr>
                        <a:t>Identity Management: </a:t>
                      </a:r>
                      <a:r>
                        <a:rPr lang="en-US" sz="2400" b="0" i="0" u="none" strike="noStrike" noProof="0">
                          <a:latin typeface="Calibri"/>
                        </a:rPr>
                        <a:t>LFDS user automation</a:t>
                      </a:r>
                    </a:p>
                  </a:txBody>
                  <a:tcPr marL="182880" marR="182880" marT="182880" marB="18288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480513"/>
                  </a:ext>
                </a:extLst>
              </a:tr>
            </a:tbl>
          </a:graphicData>
        </a:graphic>
      </p:graphicFrame>
      <p:sp>
        <p:nvSpPr>
          <p:cNvPr id="13" name="Oval 12">
            <a:extLst>
              <a:ext uri="{FF2B5EF4-FFF2-40B4-BE49-F238E27FC236}">
                <a16:creationId xmlns:a16="http://schemas.microsoft.com/office/drawing/2014/main" id="{5BD8FEA5-4495-2AE8-B5FD-DC79FED1951D}"/>
              </a:ext>
            </a:extLst>
          </p:cNvPr>
          <p:cNvSpPr/>
          <p:nvPr/>
        </p:nvSpPr>
        <p:spPr>
          <a:xfrm>
            <a:off x="5980769" y="2241533"/>
            <a:ext cx="229531" cy="229531"/>
          </a:xfrm>
          <a:prstGeom prst="ellips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0AAD2081-EE0F-EA4A-1793-0FF06B96BD8B}"/>
              </a:ext>
            </a:extLst>
          </p:cNvPr>
          <p:cNvGraphicFramePr>
            <a:graphicFrameLocks noGrp="1"/>
          </p:cNvGraphicFramePr>
          <p:nvPr/>
        </p:nvGraphicFramePr>
        <p:xfrm>
          <a:off x="8178800" y="2695297"/>
          <a:ext cx="3721100" cy="3749040"/>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2673641795"/>
                    </a:ext>
                  </a:extLst>
                </a:gridCol>
              </a:tblGrid>
              <a:tr h="268705">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46891498"/>
                  </a:ext>
                </a:extLst>
              </a:tr>
              <a:tr h="3480335">
                <a:tc>
                  <a:txBody>
                    <a:bodyPr/>
                    <a:lstStyle/>
                    <a:p>
                      <a:pPr marL="285750" marR="0" lvl="0" indent="-285750" algn="l">
                        <a:lnSpc>
                          <a:spcPct val="100000"/>
                        </a:lnSpc>
                        <a:spcBef>
                          <a:spcPts val="0"/>
                        </a:spcBef>
                        <a:spcAft>
                          <a:spcPts val="800"/>
                        </a:spcAft>
                        <a:buClr>
                          <a:srgbClr val="E35105"/>
                        </a:buClr>
                        <a:buSzTx/>
                        <a:buFont typeface="Wingdings" pitchFamily="2" charset="2"/>
                        <a:buChar char="ü"/>
                      </a:pPr>
                      <a:r>
                        <a:rPr lang="en-US" sz="2400" b="1" i="0" u="none" strike="noStrike" noProof="0">
                          <a:solidFill>
                            <a:srgbClr val="21282F"/>
                          </a:solidFill>
                          <a:latin typeface="Calibri"/>
                        </a:rPr>
                        <a:t>Simpler Deployments</a:t>
                      </a:r>
                      <a:r>
                        <a:rPr lang="en-US" sz="2400" b="0" i="0" u="none" strike="noStrike" noProof="0">
                          <a:solidFill>
                            <a:srgbClr val="21282F"/>
                          </a:solidFill>
                          <a:latin typeface="Calibri"/>
                        </a:rPr>
                        <a:t>: Install hub and deployment tools </a:t>
                      </a:r>
                      <a:endParaRPr lang="en-US"/>
                    </a:p>
                    <a:p>
                      <a:pPr marL="285750" marR="0" lvl="0" indent="-285750" algn="l">
                        <a:lnSpc>
                          <a:spcPct val="100000"/>
                        </a:lnSpc>
                        <a:spcBef>
                          <a:spcPts val="0"/>
                        </a:spcBef>
                        <a:spcAft>
                          <a:spcPts val="800"/>
                        </a:spcAft>
                        <a:buClr>
                          <a:srgbClr val="E35105"/>
                        </a:buClr>
                        <a:buSzTx/>
                        <a:buFont typeface="Wingdings" pitchFamily="2" charset="2"/>
                        <a:buChar char="ü"/>
                      </a:pPr>
                      <a:r>
                        <a:rPr lang="en-US" sz="2400" b="1"/>
                        <a:t>Laserfiche Connector: </a:t>
                      </a:r>
                      <a:r>
                        <a:rPr lang="en-US" sz="2400"/>
                        <a:t>Centralized profiles</a:t>
                      </a:r>
                      <a:endParaRPr lang="en-US"/>
                    </a:p>
                    <a:p>
                      <a:pPr marL="285750" marR="0" lvl="0" indent="-285750" algn="l">
                        <a:lnSpc>
                          <a:spcPct val="100000"/>
                        </a:lnSpc>
                        <a:spcBef>
                          <a:spcPts val="0"/>
                        </a:spcBef>
                        <a:spcAft>
                          <a:spcPts val="800"/>
                        </a:spcAft>
                        <a:buClr>
                          <a:srgbClr val="E35105"/>
                        </a:buClr>
                        <a:buSzTx/>
                        <a:buFont typeface="Wingdings" pitchFamily="2" charset="2"/>
                        <a:buChar char="ü"/>
                      </a:pPr>
                      <a:r>
                        <a:rPr lang="en-US" sz="2400" b="1"/>
                        <a:t>Refreshed Tools:</a:t>
                      </a:r>
                      <a:r>
                        <a:rPr lang="en-US" sz="2400" b="0"/>
                        <a:t> Quick Fields, Connector, DCC</a:t>
                      </a:r>
                      <a:endParaRPr lang="en-US" sz="2400"/>
                    </a:p>
                  </a:txBody>
                  <a:tcPr marL="182880" marR="182880" marT="182880" marB="18288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480513"/>
                  </a:ext>
                </a:extLst>
              </a:tr>
            </a:tbl>
          </a:graphicData>
        </a:graphic>
      </p:graphicFrame>
      <p:sp>
        <p:nvSpPr>
          <p:cNvPr id="16" name="Oval 15">
            <a:extLst>
              <a:ext uri="{FF2B5EF4-FFF2-40B4-BE49-F238E27FC236}">
                <a16:creationId xmlns:a16="http://schemas.microsoft.com/office/drawing/2014/main" id="{7A0CAE54-C555-0D6E-DEAB-59D0D76A5E22}"/>
              </a:ext>
            </a:extLst>
          </p:cNvPr>
          <p:cNvSpPr/>
          <p:nvPr/>
        </p:nvSpPr>
        <p:spPr>
          <a:xfrm>
            <a:off x="9917769" y="2241533"/>
            <a:ext cx="229531" cy="229531"/>
          </a:xfrm>
          <a:prstGeom prst="ellips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24259FC0-D8FC-8F22-F9B5-71CE963347D9}"/>
              </a:ext>
            </a:extLst>
          </p:cNvPr>
          <p:cNvSpPr/>
          <p:nvPr/>
        </p:nvSpPr>
        <p:spPr>
          <a:xfrm>
            <a:off x="4502150" y="1591904"/>
            <a:ext cx="3200400" cy="400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Franklin Gothic Demi"/>
              </a:rPr>
              <a:t>ADMINISTRATION</a:t>
            </a:r>
            <a:endParaRPr lang="en-US"/>
          </a:p>
        </p:txBody>
      </p:sp>
      <p:sp>
        <p:nvSpPr>
          <p:cNvPr id="5" name="Rectangle 4">
            <a:extLst>
              <a:ext uri="{FF2B5EF4-FFF2-40B4-BE49-F238E27FC236}">
                <a16:creationId xmlns:a16="http://schemas.microsoft.com/office/drawing/2014/main" id="{95DB12B1-5AC6-F17A-D900-E48EEECDABC7}"/>
              </a:ext>
            </a:extLst>
          </p:cNvPr>
          <p:cNvSpPr/>
          <p:nvPr/>
        </p:nvSpPr>
        <p:spPr>
          <a:xfrm>
            <a:off x="8386614" y="1595469"/>
            <a:ext cx="3291840" cy="400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Franklin Gothic Demi"/>
                <a:ea typeface="+mn-lt"/>
                <a:cs typeface="+mn-lt"/>
              </a:rPr>
              <a:t>DEPLOYMENT SIMPLIFICATION</a:t>
            </a:r>
            <a:endParaRPr lang="en-US"/>
          </a:p>
        </p:txBody>
      </p:sp>
    </p:spTree>
    <p:extLst>
      <p:ext uri="{BB962C8B-B14F-4D97-AF65-F5344CB8AC3E}">
        <p14:creationId xmlns:p14="http://schemas.microsoft.com/office/powerpoint/2010/main" val="2983796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2071C852-7F19-80A8-C280-3AB29EDBB8CD}"/>
              </a:ext>
            </a:extLst>
          </p:cNvPr>
          <p:cNvGraphicFramePr>
            <a:graphicFrameLocks noGrp="1"/>
          </p:cNvGraphicFramePr>
          <p:nvPr>
            <p:ph sz="quarter" idx="11"/>
          </p:nvPr>
        </p:nvGraphicFramePr>
        <p:xfrm>
          <a:off x="304800" y="1417638"/>
          <a:ext cx="11582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0B29140C-AEB2-C0A2-3D35-CF61A96B4FD8}"/>
              </a:ext>
            </a:extLst>
          </p:cNvPr>
          <p:cNvSpPr>
            <a:spLocks noGrp="1"/>
          </p:cNvSpPr>
          <p:nvPr>
            <p:ph type="title"/>
          </p:nvPr>
        </p:nvSpPr>
        <p:spPr/>
        <p:txBody>
          <a:bodyPr>
            <a:normAutofit/>
          </a:bodyPr>
          <a:lstStyle/>
          <a:p>
            <a:r>
              <a:rPr lang="en-US" dirty="0">
                <a:latin typeface="Franklin Gothic Demi"/>
              </a:rPr>
              <a:t>Laserfiche 12 Release Timeline</a:t>
            </a:r>
          </a:p>
        </p:txBody>
      </p:sp>
      <p:sp>
        <p:nvSpPr>
          <p:cNvPr id="7" name="TextBox 6">
            <a:extLst>
              <a:ext uri="{FF2B5EF4-FFF2-40B4-BE49-F238E27FC236}">
                <a16:creationId xmlns:a16="http://schemas.microsoft.com/office/drawing/2014/main" id="{AA141073-C498-4EED-12ED-C977E92892B1}"/>
              </a:ext>
            </a:extLst>
          </p:cNvPr>
          <p:cNvSpPr txBox="1"/>
          <p:nvPr/>
        </p:nvSpPr>
        <p:spPr>
          <a:xfrm>
            <a:off x="426664" y="2004060"/>
            <a:ext cx="274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82F"/>
                </a:solidFill>
                <a:effectLst/>
                <a:uLnTx/>
                <a:uFillTx/>
                <a:latin typeface="Calibri" panose="020F0502020204030204"/>
                <a:ea typeface="+mn-ea"/>
                <a:cs typeface="+mn-cs"/>
              </a:rPr>
              <a:t>1</a:t>
            </a:r>
          </a:p>
        </p:txBody>
      </p:sp>
      <p:sp>
        <p:nvSpPr>
          <p:cNvPr id="8" name="TextBox 7">
            <a:extLst>
              <a:ext uri="{FF2B5EF4-FFF2-40B4-BE49-F238E27FC236}">
                <a16:creationId xmlns:a16="http://schemas.microsoft.com/office/drawing/2014/main" id="{03FD4440-8E35-A74A-9F80-3862EB8B372F}"/>
              </a:ext>
            </a:extLst>
          </p:cNvPr>
          <p:cNvSpPr txBox="1"/>
          <p:nvPr/>
        </p:nvSpPr>
        <p:spPr>
          <a:xfrm>
            <a:off x="2754730" y="5496219"/>
            <a:ext cx="274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82F"/>
                </a:solidFill>
                <a:effectLst/>
                <a:uLnTx/>
                <a:uFillTx/>
                <a:latin typeface="Calibri" panose="020F0502020204030204"/>
                <a:ea typeface="+mn-ea"/>
                <a:cs typeface="+mn-cs"/>
              </a:rPr>
              <a:t>2</a:t>
            </a:r>
          </a:p>
        </p:txBody>
      </p:sp>
      <p:sp>
        <p:nvSpPr>
          <p:cNvPr id="9" name="TextBox 8">
            <a:extLst>
              <a:ext uri="{FF2B5EF4-FFF2-40B4-BE49-F238E27FC236}">
                <a16:creationId xmlns:a16="http://schemas.microsoft.com/office/drawing/2014/main" id="{78CDA402-5571-9F17-D80A-7D7D018CC7B9}"/>
              </a:ext>
            </a:extLst>
          </p:cNvPr>
          <p:cNvSpPr txBox="1"/>
          <p:nvPr/>
        </p:nvSpPr>
        <p:spPr>
          <a:xfrm>
            <a:off x="5620633" y="2004060"/>
            <a:ext cx="274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82F"/>
                </a:solidFill>
                <a:effectLst/>
                <a:uLnTx/>
                <a:uFillTx/>
                <a:latin typeface="Calibri" panose="020F0502020204030204"/>
                <a:ea typeface="+mn-ea"/>
                <a:cs typeface="+mn-cs"/>
              </a:rPr>
              <a:t>3</a:t>
            </a:r>
          </a:p>
        </p:txBody>
      </p:sp>
      <p:sp>
        <p:nvSpPr>
          <p:cNvPr id="11" name="TextBox 10">
            <a:extLst>
              <a:ext uri="{FF2B5EF4-FFF2-40B4-BE49-F238E27FC236}">
                <a16:creationId xmlns:a16="http://schemas.microsoft.com/office/drawing/2014/main" id="{F48AB06C-C9CE-F65B-78A7-A7D0AEEB9362}"/>
              </a:ext>
            </a:extLst>
          </p:cNvPr>
          <p:cNvSpPr txBox="1"/>
          <p:nvPr/>
        </p:nvSpPr>
        <p:spPr>
          <a:xfrm>
            <a:off x="7369647" y="5449887"/>
            <a:ext cx="274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82F"/>
                </a:solidFill>
                <a:effectLst/>
                <a:uLnTx/>
                <a:uFillTx/>
                <a:latin typeface="Calibri" panose="020F0502020204030204"/>
                <a:ea typeface="+mn-ea"/>
                <a:cs typeface="+mn-cs"/>
              </a:rPr>
              <a:t>4</a:t>
            </a:r>
          </a:p>
        </p:txBody>
      </p:sp>
      <p:grpSp>
        <p:nvGrpSpPr>
          <p:cNvPr id="10" name="Group 9">
            <a:extLst>
              <a:ext uri="{FF2B5EF4-FFF2-40B4-BE49-F238E27FC236}">
                <a16:creationId xmlns:a16="http://schemas.microsoft.com/office/drawing/2014/main" id="{9801B14B-E33B-FBE7-8595-6ADBAB52A9D9}"/>
              </a:ext>
            </a:extLst>
          </p:cNvPr>
          <p:cNvGrpSpPr/>
          <p:nvPr/>
        </p:nvGrpSpPr>
        <p:grpSpPr>
          <a:xfrm>
            <a:off x="863554" y="5372314"/>
            <a:ext cx="6245877" cy="1715005"/>
            <a:chOff x="576756" y="1025956"/>
            <a:chExt cx="6245877" cy="1715005"/>
          </a:xfrm>
        </p:grpSpPr>
        <p:sp>
          <p:nvSpPr>
            <p:cNvPr id="12" name="Rectangle 11">
              <a:extLst>
                <a:ext uri="{FF2B5EF4-FFF2-40B4-BE49-F238E27FC236}">
                  <a16:creationId xmlns:a16="http://schemas.microsoft.com/office/drawing/2014/main" id="{4A96C0DC-5689-E735-9AB6-1E83F8F1E893}"/>
                </a:ext>
              </a:extLst>
            </p:cNvPr>
            <p:cNvSpPr/>
            <p:nvPr/>
          </p:nvSpPr>
          <p:spPr>
            <a:xfrm>
              <a:off x="576756" y="1025956"/>
              <a:ext cx="3109425" cy="14886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282F">
                    <a:hueOff val="0"/>
                    <a:satOff val="0"/>
                    <a:lumOff val="0"/>
                    <a:alphaOff val="0"/>
                  </a:srgb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4169631-5A4E-6DE9-7466-F2BACBB38B43}"/>
                </a:ext>
              </a:extLst>
            </p:cNvPr>
            <p:cNvSpPr txBox="1"/>
            <p:nvPr/>
          </p:nvSpPr>
          <p:spPr>
            <a:xfrm>
              <a:off x="780495" y="1767565"/>
              <a:ext cx="6042138" cy="9733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Calibri" panose="020F0502020204030204"/>
                  <a:ea typeface="+mn-ea"/>
                  <a:cs typeface="+mn-cs"/>
                </a:rPr>
                <a:t>Bringing Laserfiche 12 features to Laserfiche Cloud:</a:t>
              </a:r>
              <a:endParaRPr kumimoji="0" lang="en-US" sz="1800" b="0" i="0" u="none" strike="noStrike" kern="1200" cap="none" spc="0" normalizeH="0" baseline="0" noProof="0" dirty="0" err="1">
                <a:ln>
                  <a:noFill/>
                </a:ln>
                <a:solidFill>
                  <a:schemeClr val="tx2"/>
                </a:solidFill>
                <a:effectLst/>
                <a:uLnTx/>
                <a:uFillTx/>
                <a:latin typeface="Calibri" panose="020F0502020204030204"/>
                <a:ea typeface="+mn-ea"/>
                <a:cs typeface="+mn-cs"/>
              </a:endParaRPr>
            </a:p>
          </p:txBody>
        </p:sp>
      </p:grpSp>
      <p:sp>
        <p:nvSpPr>
          <p:cNvPr id="15" name="Arrow: Right 14">
            <a:extLst>
              <a:ext uri="{FF2B5EF4-FFF2-40B4-BE49-F238E27FC236}">
                <a16:creationId xmlns:a16="http://schemas.microsoft.com/office/drawing/2014/main" id="{A16642B9-CBCD-19E0-32D7-B9B9971A06CE}"/>
              </a:ext>
            </a:extLst>
          </p:cNvPr>
          <p:cNvSpPr/>
          <p:nvPr/>
        </p:nvSpPr>
        <p:spPr>
          <a:xfrm>
            <a:off x="5410716" y="6227407"/>
            <a:ext cx="6476455" cy="1898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772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A9F84A-6915-6EC7-EA25-85F6CFBD4781}"/>
              </a:ext>
            </a:extLst>
          </p:cNvPr>
          <p:cNvSpPr>
            <a:spLocks noGrp="1"/>
          </p:cNvSpPr>
          <p:nvPr>
            <p:ph type="title"/>
          </p:nvPr>
        </p:nvSpPr>
        <p:spPr/>
        <p:txBody>
          <a:bodyPr>
            <a:normAutofit/>
          </a:bodyPr>
          <a:lstStyle/>
          <a:p>
            <a:r>
              <a:rPr lang="en-US" sz="3700" dirty="0">
                <a:latin typeface="Franklin Gothic Demi"/>
              </a:rPr>
              <a:t>Upcoming Laserfiche Webinars</a:t>
            </a:r>
          </a:p>
        </p:txBody>
      </p:sp>
      <p:sp>
        <p:nvSpPr>
          <p:cNvPr id="6" name="TextBox 5">
            <a:extLst>
              <a:ext uri="{FF2B5EF4-FFF2-40B4-BE49-F238E27FC236}">
                <a16:creationId xmlns:a16="http://schemas.microsoft.com/office/drawing/2014/main" id="{749D9A1A-9756-572F-D439-C7469C63B30E}"/>
              </a:ext>
            </a:extLst>
          </p:cNvPr>
          <p:cNvSpPr txBox="1"/>
          <p:nvPr/>
        </p:nvSpPr>
        <p:spPr>
          <a:xfrm>
            <a:off x="662651" y="1906547"/>
            <a:ext cx="6094070" cy="2400657"/>
          </a:xfrm>
          <a:prstGeom prst="rect">
            <a:avLst/>
          </a:prstGeom>
          <a:noFill/>
        </p:spPr>
        <p:txBody>
          <a:bodyPr wrap="square">
            <a:spAutoFit/>
          </a:bodyPr>
          <a:lstStyle/>
          <a:p>
            <a:r>
              <a:rPr lang="en-US" sz="2400" b="1" dirty="0"/>
              <a:t>Live Preview of Laserfiche 12 – Self Hosted</a:t>
            </a:r>
          </a:p>
          <a:p>
            <a:endParaRPr lang="en-US" dirty="0"/>
          </a:p>
          <a:p>
            <a:r>
              <a:rPr lang="en-US" dirty="0"/>
              <a:t>July 23, 2024</a:t>
            </a:r>
          </a:p>
          <a:p>
            <a:r>
              <a:rPr lang="en-US" dirty="0"/>
              <a:t>11:00 a.m. – 12:00 p.m. PT</a:t>
            </a:r>
          </a:p>
          <a:p>
            <a:endParaRPr lang="en-US" dirty="0"/>
          </a:p>
          <a:p>
            <a:r>
              <a:rPr lang="en-US" dirty="0"/>
              <a:t>Laserfiche 12 brings a number of key enhancements directly from customer requests, and we're excited to share this preview with you.</a:t>
            </a:r>
          </a:p>
        </p:txBody>
      </p:sp>
      <p:pic>
        <p:nvPicPr>
          <p:cNvPr id="8" name="Picture 7" descr="A qr code with black squares&#10;&#10;Description automatically generated">
            <a:extLst>
              <a:ext uri="{FF2B5EF4-FFF2-40B4-BE49-F238E27FC236}">
                <a16:creationId xmlns:a16="http://schemas.microsoft.com/office/drawing/2014/main" id="{D518DDC9-5DCF-7710-3C62-DB1673178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930" y="2064991"/>
            <a:ext cx="3719332" cy="3719332"/>
          </a:xfrm>
          <a:prstGeom prst="rect">
            <a:avLst/>
          </a:prstGeom>
        </p:spPr>
      </p:pic>
    </p:spTree>
    <p:extLst>
      <p:ext uri="{BB962C8B-B14F-4D97-AF65-F5344CB8AC3E}">
        <p14:creationId xmlns:p14="http://schemas.microsoft.com/office/powerpoint/2010/main" val="2107616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75D8FF-5162-E9D3-7BFF-407710169CF0}"/>
              </a:ext>
            </a:extLst>
          </p:cNvPr>
          <p:cNvSpPr>
            <a:spLocks noGrp="1"/>
          </p:cNvSpPr>
          <p:nvPr>
            <p:ph type="body" sz="quarter" idx="10"/>
          </p:nvPr>
        </p:nvSpPr>
        <p:spPr/>
        <p:txBody>
          <a:bodyPr/>
          <a:lstStyle/>
          <a:p>
            <a:r>
              <a:rPr lang="en-US" dirty="0"/>
              <a:t>Deeper Dive</a:t>
            </a:r>
          </a:p>
        </p:txBody>
      </p:sp>
      <p:sp>
        <p:nvSpPr>
          <p:cNvPr id="3" name="Text Placeholder 2">
            <a:extLst>
              <a:ext uri="{FF2B5EF4-FFF2-40B4-BE49-F238E27FC236}">
                <a16:creationId xmlns:a16="http://schemas.microsoft.com/office/drawing/2014/main" id="{A02ADB0D-36E0-FE14-3D43-068826772C90}"/>
              </a:ext>
            </a:extLst>
          </p:cNvPr>
          <p:cNvSpPr>
            <a:spLocks noGrp="1"/>
          </p:cNvSpPr>
          <p:nvPr>
            <p:ph type="body" sz="quarter" idx="11"/>
          </p:nvPr>
        </p:nvSpPr>
        <p:spPr/>
        <p:txBody>
          <a:bodyPr/>
          <a:lstStyle/>
          <a:p>
            <a:r>
              <a:rPr lang="en-US" dirty="0"/>
              <a:t>Laserfiche 12</a:t>
            </a:r>
          </a:p>
        </p:txBody>
      </p:sp>
    </p:spTree>
    <p:extLst>
      <p:ext uri="{BB962C8B-B14F-4D97-AF65-F5344CB8AC3E}">
        <p14:creationId xmlns:p14="http://schemas.microsoft.com/office/powerpoint/2010/main" val="1155572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D25C2D-D8EE-BEB2-7E82-C437029AE978}"/>
              </a:ext>
            </a:extLst>
          </p:cNvPr>
          <p:cNvSpPr>
            <a:spLocks noGrp="1"/>
          </p:cNvSpPr>
          <p:nvPr>
            <p:ph type="body" sz="quarter" idx="10"/>
          </p:nvPr>
        </p:nvSpPr>
        <p:spPr>
          <a:xfrm>
            <a:off x="1289096" y="2051304"/>
            <a:ext cx="7651705" cy="3923104"/>
          </a:xfrm>
        </p:spPr>
        <p:txBody>
          <a:bodyPr/>
          <a:lstStyle/>
          <a:p>
            <a:r>
              <a:rPr lang="en-US" dirty="0"/>
              <a:t>Metadata Enhancements</a:t>
            </a:r>
          </a:p>
        </p:txBody>
      </p:sp>
    </p:spTree>
    <p:extLst>
      <p:ext uri="{BB962C8B-B14F-4D97-AF65-F5344CB8AC3E}">
        <p14:creationId xmlns:p14="http://schemas.microsoft.com/office/powerpoint/2010/main" val="1574291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dirty="0">
                <a:latin typeface="Franklin Gothic Demi"/>
              </a:rPr>
              <a:t>Laserfiche 12 Sneak Peek: Metadata Designer</a:t>
            </a:r>
          </a:p>
        </p:txBody>
      </p:sp>
      <p:pic>
        <p:nvPicPr>
          <p:cNvPr id="5" name="Picture 4">
            <a:extLst>
              <a:ext uri="{FF2B5EF4-FFF2-40B4-BE49-F238E27FC236}">
                <a16:creationId xmlns:a16="http://schemas.microsoft.com/office/drawing/2014/main" id="{54D74AF6-A4DD-EE39-117C-6ECC10381141}"/>
              </a:ext>
            </a:extLst>
          </p:cNvPr>
          <p:cNvPicPr>
            <a:picLocks noChangeAspect="1"/>
          </p:cNvPicPr>
          <p:nvPr/>
        </p:nvPicPr>
        <p:blipFill>
          <a:blip r:embed="rId3"/>
          <a:stretch>
            <a:fillRect/>
          </a:stretch>
        </p:blipFill>
        <p:spPr>
          <a:xfrm>
            <a:off x="3517223" y="1670689"/>
            <a:ext cx="8369976" cy="4035804"/>
          </a:xfrm>
          <a:prstGeom prst="rect">
            <a:avLst/>
          </a:prstGeom>
          <a:ln w="3175">
            <a:solidFill>
              <a:schemeClr val="tx1"/>
            </a:solidFill>
          </a:ln>
          <a:effectLst>
            <a:outerShdw blurRad="50800" dist="38100" dir="2700000" algn="tl" rotWithShape="0">
              <a:prstClr val="black">
                <a:alpha val="40000"/>
              </a:prstClr>
            </a:outerShdw>
          </a:effectLst>
        </p:spPr>
      </p:pic>
      <p:sp>
        <p:nvSpPr>
          <p:cNvPr id="2" name="Content Placeholder 5">
            <a:extLst>
              <a:ext uri="{FF2B5EF4-FFF2-40B4-BE49-F238E27FC236}">
                <a16:creationId xmlns:a16="http://schemas.microsoft.com/office/drawing/2014/main" id="{CF17E9F5-A0D6-9786-0B8E-3A28DD3254A2}"/>
              </a:ext>
            </a:extLst>
          </p:cNvPr>
          <p:cNvSpPr>
            <a:spLocks noGrp="1"/>
          </p:cNvSpPr>
          <p:nvPr>
            <p:ph sz="quarter" idx="11"/>
          </p:nvPr>
        </p:nvSpPr>
        <p:spPr>
          <a:xfrm>
            <a:off x="563824" y="1518290"/>
            <a:ext cx="2780956" cy="5029538"/>
          </a:xfrm>
        </p:spPr>
        <p:txBody>
          <a:bodyPr lIns="0" tIns="0" rIns="0" bIns="0" anchor="t">
            <a:normAutofit/>
          </a:bodyPr>
          <a:lstStyle/>
          <a:p>
            <a:pPr marL="0" indent="0">
              <a:buNone/>
            </a:pPr>
            <a:r>
              <a:rPr lang="en-US" sz="2000" dirty="0">
                <a:solidFill>
                  <a:schemeClr val="tx2"/>
                </a:solidFill>
                <a:latin typeface="Franklin Gothic Demi" panose="020B0703020102020204" pitchFamily="34" charset="0"/>
                <a:ea typeface="Open Sans"/>
                <a:cs typeface="Calibri"/>
              </a:rPr>
              <a:t>Key Value: </a:t>
            </a:r>
          </a:p>
          <a:p>
            <a:pPr marL="0" indent="0">
              <a:buNone/>
            </a:pPr>
            <a:r>
              <a:rPr lang="en-US" sz="1600" dirty="0">
                <a:latin typeface="Calibri"/>
                <a:ea typeface="Open Sans"/>
                <a:cs typeface="Calibri"/>
              </a:rPr>
              <a:t>With the new visual designer, there’s no need for developer-level skills to configure your document metadata. </a:t>
            </a:r>
          </a:p>
          <a:p>
            <a:pPr marL="0" indent="0">
              <a:buNone/>
            </a:pPr>
            <a:endParaRPr lang="en-US" sz="1600" i="1" dirty="0">
              <a:solidFill>
                <a:srgbClr val="00B050"/>
              </a:solidFill>
              <a:latin typeface="Calibri"/>
              <a:ea typeface="Open Sans"/>
              <a:cs typeface="Calibri"/>
            </a:endParaRPr>
          </a:p>
          <a:p>
            <a:r>
              <a:rPr lang="en-US" sz="1600" dirty="0">
                <a:latin typeface="Calibri"/>
                <a:ea typeface="Open Sans"/>
                <a:cs typeface="Calibri"/>
              </a:rPr>
              <a:t>Enter and display data in an intuitive way</a:t>
            </a:r>
          </a:p>
          <a:p>
            <a:r>
              <a:rPr lang="en-US" sz="1600" dirty="0">
                <a:latin typeface="Calibri"/>
                <a:ea typeface="Open Sans"/>
                <a:cs typeface="Calibri"/>
              </a:rPr>
              <a:t>Show/hide fields based on earlier input</a:t>
            </a:r>
          </a:p>
          <a:p>
            <a:r>
              <a:rPr lang="en-US" sz="1600" dirty="0">
                <a:latin typeface="Calibri"/>
                <a:ea typeface="Open Sans"/>
                <a:cs typeface="Calibri"/>
              </a:rPr>
              <a:t>Reduce mistakes and improve readability</a:t>
            </a:r>
            <a:endParaRPr lang="en-US" sz="1600" dirty="0"/>
          </a:p>
        </p:txBody>
      </p:sp>
    </p:spTree>
    <p:extLst>
      <p:ext uri="{BB962C8B-B14F-4D97-AF65-F5344CB8AC3E}">
        <p14:creationId xmlns:p14="http://schemas.microsoft.com/office/powerpoint/2010/main" val="2990018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7348D59A-BE34-678F-9168-1D46D0C8684A}"/>
              </a:ext>
            </a:extLst>
          </p:cNvPr>
          <p:cNvPicPr>
            <a:picLocks noGrp="1" noChangeAspect="1"/>
          </p:cNvPicPr>
          <p:nvPr>
            <p:ph sz="quarter" idx="11"/>
          </p:nvPr>
        </p:nvPicPr>
        <p:blipFill>
          <a:blip r:embed="rId3"/>
          <a:stretch>
            <a:fillRect/>
          </a:stretch>
        </p:blipFill>
        <p:spPr>
          <a:xfrm>
            <a:off x="1900264" y="1417300"/>
            <a:ext cx="3022559" cy="5029538"/>
          </a:xfrm>
        </p:spPr>
      </p:pic>
      <p:sp>
        <p:nvSpPr>
          <p:cNvPr id="3" name="Title 2">
            <a:extLst>
              <a:ext uri="{FF2B5EF4-FFF2-40B4-BE49-F238E27FC236}">
                <a16:creationId xmlns:a16="http://schemas.microsoft.com/office/drawing/2014/main" id="{CE29B412-58A7-BE3A-54F9-DDF293A21A1B}"/>
              </a:ext>
            </a:extLst>
          </p:cNvPr>
          <p:cNvSpPr>
            <a:spLocks noGrp="1"/>
          </p:cNvSpPr>
          <p:nvPr>
            <p:ph type="title"/>
          </p:nvPr>
        </p:nvSpPr>
        <p:spPr/>
        <p:txBody>
          <a:bodyPr/>
          <a:lstStyle/>
          <a:p>
            <a:r>
              <a:rPr lang="en-US" dirty="0">
                <a:latin typeface="Franklin Gothic Demi"/>
              </a:rPr>
              <a:t>Transform your metadata</a:t>
            </a:r>
            <a:endParaRPr lang="en-US" dirty="0"/>
          </a:p>
        </p:txBody>
      </p:sp>
      <p:pic>
        <p:nvPicPr>
          <p:cNvPr id="6" name="Content Placeholder 5" descr="A screenshot of a contract form&#10;&#10;Description automatically generated">
            <a:extLst>
              <a:ext uri="{FF2B5EF4-FFF2-40B4-BE49-F238E27FC236}">
                <a16:creationId xmlns:a16="http://schemas.microsoft.com/office/drawing/2014/main" id="{74BBD761-2578-758A-1930-10A66C9790B2}"/>
              </a:ext>
            </a:extLst>
          </p:cNvPr>
          <p:cNvPicPr>
            <a:picLocks noGrp="1" noChangeAspect="1"/>
          </p:cNvPicPr>
          <p:nvPr>
            <p:ph sz="quarter" idx="12"/>
          </p:nvPr>
        </p:nvPicPr>
        <p:blipFill>
          <a:blip r:embed="rId4"/>
          <a:stretch>
            <a:fillRect/>
          </a:stretch>
        </p:blipFill>
        <p:spPr>
          <a:xfrm>
            <a:off x="6345404" y="1445010"/>
            <a:ext cx="3498508" cy="5029538"/>
          </a:xfrm>
        </p:spPr>
      </p:pic>
      <p:grpSp>
        <p:nvGrpSpPr>
          <p:cNvPr id="14" name="Group 13">
            <a:extLst>
              <a:ext uri="{FF2B5EF4-FFF2-40B4-BE49-F238E27FC236}">
                <a16:creationId xmlns:a16="http://schemas.microsoft.com/office/drawing/2014/main" id="{158A0C16-A8EE-6514-0404-653EA2CC51B9}"/>
              </a:ext>
            </a:extLst>
          </p:cNvPr>
          <p:cNvGrpSpPr/>
          <p:nvPr/>
        </p:nvGrpSpPr>
        <p:grpSpPr>
          <a:xfrm>
            <a:off x="6380041" y="5213446"/>
            <a:ext cx="3339093" cy="1163850"/>
            <a:chOff x="7377568" y="5185736"/>
            <a:chExt cx="3339093" cy="1163850"/>
          </a:xfrm>
        </p:grpSpPr>
        <p:pic>
          <p:nvPicPr>
            <p:cNvPr id="9" name="Content Placeholder 5" descr="A screenshot of a contract form&#10;&#10;Description automatically generated">
              <a:extLst>
                <a:ext uri="{FF2B5EF4-FFF2-40B4-BE49-F238E27FC236}">
                  <a16:creationId xmlns:a16="http://schemas.microsoft.com/office/drawing/2014/main" id="{4D1B244F-FD05-7ACA-6596-91A46CF336E1}"/>
                </a:ext>
              </a:extLst>
            </p:cNvPr>
            <p:cNvPicPr>
              <a:picLocks noChangeAspect="1"/>
            </p:cNvPicPr>
            <p:nvPr/>
          </p:nvPicPr>
          <p:blipFill rotWithShape="1">
            <a:blip r:embed="rId4"/>
            <a:srcRect l="38614" t="51240" b="31129"/>
            <a:stretch/>
          </p:blipFill>
          <p:spPr>
            <a:xfrm>
              <a:off x="9580441" y="5185736"/>
              <a:ext cx="1136220" cy="408778"/>
            </a:xfrm>
            <a:prstGeom prst="rect">
              <a:avLst/>
            </a:prstGeom>
          </p:spPr>
        </p:pic>
        <p:pic>
          <p:nvPicPr>
            <p:cNvPr id="10" name="Content Placeholder 5" descr="A screenshot of a contract form&#10;&#10;Description automatically generated">
              <a:extLst>
                <a:ext uri="{FF2B5EF4-FFF2-40B4-BE49-F238E27FC236}">
                  <a16:creationId xmlns:a16="http://schemas.microsoft.com/office/drawing/2014/main" id="{3CFFC66B-D6DD-BF7E-8CA1-EF98FF3CFC54}"/>
                </a:ext>
              </a:extLst>
            </p:cNvPr>
            <p:cNvPicPr>
              <a:picLocks noChangeAspect="1"/>
            </p:cNvPicPr>
            <p:nvPr/>
          </p:nvPicPr>
          <p:blipFill rotWithShape="1">
            <a:blip r:embed="rId4"/>
            <a:srcRect l="38614" t="51240" b="31129"/>
            <a:stretch/>
          </p:blipFill>
          <p:spPr>
            <a:xfrm>
              <a:off x="7377568" y="5940808"/>
              <a:ext cx="3339092" cy="408778"/>
            </a:xfrm>
            <a:prstGeom prst="rect">
              <a:avLst/>
            </a:prstGeom>
          </p:spPr>
        </p:pic>
      </p:grpSp>
      <p:pic>
        <p:nvPicPr>
          <p:cNvPr id="12" name="Graphic 11" descr="Line arrow: Straight with solid fill">
            <a:extLst>
              <a:ext uri="{FF2B5EF4-FFF2-40B4-BE49-F238E27FC236}">
                <a16:creationId xmlns:a16="http://schemas.microsoft.com/office/drawing/2014/main" id="{714D4491-3615-2C67-1E42-7B101EE112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195455" y="3429001"/>
            <a:ext cx="879763" cy="810491"/>
          </a:xfrm>
          <a:prstGeom prst="rect">
            <a:avLst/>
          </a:prstGeom>
        </p:spPr>
      </p:pic>
    </p:spTree>
    <p:extLst>
      <p:ext uri="{BB962C8B-B14F-4D97-AF65-F5344CB8AC3E}">
        <p14:creationId xmlns:p14="http://schemas.microsoft.com/office/powerpoint/2010/main" val="3342049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C13FD62-E457-BA8D-132C-E8F40BFACED6}"/>
              </a:ext>
            </a:extLst>
          </p:cNvPr>
          <p:cNvSpPr>
            <a:spLocks noGrp="1"/>
          </p:cNvSpPr>
          <p:nvPr>
            <p:ph idx="1"/>
          </p:nvPr>
        </p:nvSpPr>
        <p:spPr/>
        <p:txBody>
          <a:bodyPr/>
          <a:lstStyle/>
          <a:p>
            <a:r>
              <a:rPr lang="en-US" dirty="0"/>
              <a:t>Data entry made easier</a:t>
            </a:r>
          </a:p>
        </p:txBody>
      </p:sp>
      <p:sp>
        <p:nvSpPr>
          <p:cNvPr id="4" name="Title 3">
            <a:extLst>
              <a:ext uri="{FF2B5EF4-FFF2-40B4-BE49-F238E27FC236}">
                <a16:creationId xmlns:a16="http://schemas.microsoft.com/office/drawing/2014/main" id="{4EECA5BD-B315-56A7-1BB3-D684FF812EC3}"/>
              </a:ext>
            </a:extLst>
          </p:cNvPr>
          <p:cNvSpPr>
            <a:spLocks noGrp="1"/>
          </p:cNvSpPr>
          <p:nvPr>
            <p:ph type="title"/>
          </p:nvPr>
        </p:nvSpPr>
        <p:spPr/>
        <p:txBody>
          <a:bodyPr>
            <a:normAutofit/>
          </a:bodyPr>
          <a:lstStyle/>
          <a:p>
            <a:r>
              <a:rPr lang="en-US" dirty="0">
                <a:latin typeface="Franklin Gothic Demi"/>
              </a:rPr>
              <a:t>Intuitive templates with rich metadata</a:t>
            </a:r>
            <a:endParaRPr lang="en-US" dirty="0"/>
          </a:p>
        </p:txBody>
      </p:sp>
      <p:sp>
        <p:nvSpPr>
          <p:cNvPr id="3" name="Content Placeholder 2">
            <a:extLst>
              <a:ext uri="{FF2B5EF4-FFF2-40B4-BE49-F238E27FC236}">
                <a16:creationId xmlns:a16="http://schemas.microsoft.com/office/drawing/2014/main" id="{62A35267-DAB6-9DEA-B5AF-877CAAB5DAE2}"/>
              </a:ext>
            </a:extLst>
          </p:cNvPr>
          <p:cNvSpPr>
            <a:spLocks noGrp="1"/>
          </p:cNvSpPr>
          <p:nvPr>
            <p:ph sz="quarter" idx="11"/>
          </p:nvPr>
        </p:nvSpPr>
        <p:spPr/>
        <p:txBody>
          <a:bodyPr/>
          <a:lstStyle/>
          <a:p>
            <a:r>
              <a:rPr lang="en-US" dirty="0"/>
              <a:t>Bringing some of the power of Forms to the repository metadata</a:t>
            </a:r>
          </a:p>
          <a:p>
            <a:r>
              <a:rPr lang="en-US" dirty="0"/>
              <a:t>All existing fields supported</a:t>
            </a:r>
          </a:p>
          <a:p>
            <a:r>
              <a:rPr lang="en-US" dirty="0"/>
              <a:t>New powerful display options</a:t>
            </a:r>
          </a:p>
          <a:p>
            <a:endParaRPr lang="en-US" dirty="0"/>
          </a:p>
        </p:txBody>
      </p:sp>
      <p:pic>
        <p:nvPicPr>
          <p:cNvPr id="12" name="Picture 11" descr="A screenshot of a computer&#10;&#10;Description automatically generated">
            <a:extLst>
              <a:ext uri="{FF2B5EF4-FFF2-40B4-BE49-F238E27FC236}">
                <a16:creationId xmlns:a16="http://schemas.microsoft.com/office/drawing/2014/main" id="{61BAD86B-DA09-97D9-4116-6FCB79E68604}"/>
              </a:ext>
            </a:extLst>
          </p:cNvPr>
          <p:cNvPicPr>
            <a:picLocks noChangeAspect="1"/>
          </p:cNvPicPr>
          <p:nvPr/>
        </p:nvPicPr>
        <p:blipFill>
          <a:blip r:embed="rId3"/>
          <a:stretch>
            <a:fillRect/>
          </a:stretch>
        </p:blipFill>
        <p:spPr>
          <a:xfrm>
            <a:off x="6196444" y="1059873"/>
            <a:ext cx="4184072" cy="5167745"/>
          </a:xfrm>
          <a:prstGeom prst="rect">
            <a:avLst/>
          </a:prstGeom>
        </p:spPr>
      </p:pic>
    </p:spTree>
    <p:extLst>
      <p:ext uri="{BB962C8B-B14F-4D97-AF65-F5344CB8AC3E}">
        <p14:creationId xmlns:p14="http://schemas.microsoft.com/office/powerpoint/2010/main" val="4158978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serfiche 12 - Video 5 322-335_1">
            <a:hlinkClick r:id="" action="ppaction://media"/>
            <a:extLst>
              <a:ext uri="{FF2B5EF4-FFF2-40B4-BE49-F238E27FC236}">
                <a16:creationId xmlns:a16="http://schemas.microsoft.com/office/drawing/2014/main" id="{5DB4D882-6B92-EBDE-F1D7-65A0733C0F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70474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7D5652-DE01-30E1-FD86-3431347A4EE2}"/>
              </a:ext>
            </a:extLst>
          </p:cNvPr>
          <p:cNvSpPr>
            <a:spLocks noGrp="1"/>
          </p:cNvSpPr>
          <p:nvPr>
            <p:ph idx="1"/>
          </p:nvPr>
        </p:nvSpPr>
        <p:spPr/>
        <p:txBody>
          <a:bodyPr/>
          <a:lstStyle/>
          <a:p>
            <a:r>
              <a:rPr lang="en-US" dirty="0">
                <a:latin typeface="Franklin Gothic Demi"/>
              </a:rPr>
              <a:t>More intuitive data entry</a:t>
            </a:r>
            <a:endParaRPr lang="en-US" dirty="0"/>
          </a:p>
        </p:txBody>
      </p:sp>
      <p:sp>
        <p:nvSpPr>
          <p:cNvPr id="4" name="Title 3">
            <a:extLst>
              <a:ext uri="{FF2B5EF4-FFF2-40B4-BE49-F238E27FC236}">
                <a16:creationId xmlns:a16="http://schemas.microsoft.com/office/drawing/2014/main" id="{1F629783-4D58-B250-ED7F-8A4F04ED38C7}"/>
              </a:ext>
            </a:extLst>
          </p:cNvPr>
          <p:cNvSpPr>
            <a:spLocks noGrp="1"/>
          </p:cNvSpPr>
          <p:nvPr>
            <p:ph type="title"/>
          </p:nvPr>
        </p:nvSpPr>
        <p:spPr/>
        <p:txBody>
          <a:bodyPr/>
          <a:lstStyle/>
          <a:p>
            <a:r>
              <a:rPr lang="en-US" dirty="0">
                <a:latin typeface="Franklin Gothic Demi"/>
              </a:rPr>
              <a:t>Laserfiche 12 Metadata Enhancements</a:t>
            </a:r>
            <a:endParaRPr lang="en-US" dirty="0"/>
          </a:p>
        </p:txBody>
      </p:sp>
      <p:sp>
        <p:nvSpPr>
          <p:cNvPr id="3" name="Text Placeholder 2">
            <a:extLst>
              <a:ext uri="{FF2B5EF4-FFF2-40B4-BE49-F238E27FC236}">
                <a16:creationId xmlns:a16="http://schemas.microsoft.com/office/drawing/2014/main" id="{7BE491CF-AFB7-0247-14A7-DC74A00ECCF8}"/>
              </a:ext>
            </a:extLst>
          </p:cNvPr>
          <p:cNvSpPr>
            <a:spLocks noGrp="1"/>
          </p:cNvSpPr>
          <p:nvPr>
            <p:ph sz="quarter" idx="11"/>
          </p:nvPr>
        </p:nvSpPr>
        <p:spPr/>
        <p:txBody>
          <a:bodyPr lIns="0" tIns="0" rIns="0" bIns="0" anchor="t">
            <a:noAutofit/>
          </a:bodyPr>
          <a:lstStyle/>
          <a:p>
            <a:r>
              <a:rPr lang="en-US" sz="2400" dirty="0">
                <a:latin typeface="Calibri"/>
                <a:ea typeface="Open Sans"/>
                <a:cs typeface="Calibri"/>
              </a:rPr>
              <a:t>Table views for multi-value field groups</a:t>
            </a:r>
            <a:endParaRPr lang="en-US" sz="2400" dirty="0"/>
          </a:p>
          <a:p>
            <a:r>
              <a:rPr lang="en-US" sz="2400" dirty="0">
                <a:latin typeface="Calibri"/>
                <a:ea typeface="Open Sans"/>
                <a:cs typeface="Calibri"/>
              </a:rPr>
              <a:t>Better list handling</a:t>
            </a:r>
          </a:p>
          <a:p>
            <a:pPr lvl="1">
              <a:buFont typeface="Calibri" pitchFamily="2" charset="2"/>
            </a:pPr>
            <a:r>
              <a:rPr lang="en-US" sz="2000" dirty="0">
                <a:latin typeface="Calibri"/>
                <a:ea typeface="Open Sans"/>
                <a:cs typeface="Calibri"/>
              </a:rPr>
              <a:t>Checkboxes</a:t>
            </a:r>
            <a:endParaRPr lang="en-US" sz="2000" dirty="0"/>
          </a:p>
          <a:p>
            <a:pPr lvl="1">
              <a:buFont typeface="Calibri" pitchFamily="2" charset="2"/>
              <a:buChar char="-"/>
            </a:pPr>
            <a:r>
              <a:rPr lang="en-US" sz="2000" dirty="0">
                <a:latin typeface="Calibri"/>
                <a:ea typeface="Open Sans"/>
                <a:cs typeface="Calibri"/>
              </a:rPr>
              <a:t>Radio buttons</a:t>
            </a:r>
          </a:p>
          <a:p>
            <a:pPr lvl="1">
              <a:buFont typeface="Calibri" pitchFamily="2" charset="2"/>
              <a:buChar char="-"/>
            </a:pPr>
            <a:r>
              <a:rPr lang="en-US" sz="2000" dirty="0">
                <a:latin typeface="Calibri"/>
                <a:ea typeface="Open Sans"/>
                <a:cs typeface="Calibri"/>
              </a:rPr>
              <a:t>Customizable "Other" option</a:t>
            </a:r>
          </a:p>
          <a:p>
            <a:r>
              <a:rPr lang="en-US" sz="2400" dirty="0">
                <a:latin typeface="Calibri"/>
                <a:ea typeface="Open Sans"/>
                <a:cs typeface="Calibri"/>
              </a:rPr>
              <a:t>Only show fields when relevant</a:t>
            </a:r>
            <a:endParaRPr lang="en-US" sz="2400" dirty="0"/>
          </a:p>
          <a:p>
            <a:r>
              <a:rPr lang="en-US" sz="2400" dirty="0">
                <a:latin typeface="Calibri"/>
                <a:ea typeface="Open Sans"/>
                <a:cs typeface="Calibri"/>
              </a:rPr>
              <a:t>User-friendly field labels for display</a:t>
            </a:r>
            <a:endParaRPr lang="en-US" sz="2400" dirty="0">
              <a:latin typeface="Open Sans"/>
              <a:ea typeface="Open Sans"/>
              <a:cs typeface="Calibri"/>
            </a:endParaRPr>
          </a:p>
          <a:p>
            <a:pPr>
              <a:buFont typeface="Wingdings" panose="020F0502020204030204" pitchFamily="34" charset="0"/>
              <a:buChar char="§"/>
            </a:pPr>
            <a:r>
              <a:rPr lang="en-US" sz="2400" dirty="0">
                <a:latin typeface="Calibri"/>
                <a:ea typeface="Calibri"/>
                <a:cs typeface="Calibri"/>
              </a:rPr>
              <a:t>Side-by-side fields with adjustable width</a:t>
            </a:r>
            <a:endParaRPr lang="en-US" sz="2400" dirty="0">
              <a:solidFill>
                <a:srgbClr val="21282F"/>
              </a:solidFill>
              <a:latin typeface="Calibri"/>
              <a:ea typeface="Calibri"/>
              <a:cs typeface="Calibri"/>
            </a:endParaRPr>
          </a:p>
          <a:p>
            <a:pPr>
              <a:buFont typeface="Wingdings" panose="020F0502020204030204" pitchFamily="34" charset="0"/>
              <a:buChar char="§"/>
            </a:pPr>
            <a:r>
              <a:rPr lang="en-US" sz="2400" dirty="0">
                <a:latin typeface="Calibri"/>
                <a:ea typeface="Calibri"/>
                <a:cs typeface="Calibri"/>
              </a:rPr>
              <a:t>Collapsible sections</a:t>
            </a:r>
            <a:endParaRPr lang="en-US" sz="2400" dirty="0">
              <a:solidFill>
                <a:srgbClr val="21282F"/>
              </a:solidFill>
              <a:latin typeface="Calibri"/>
              <a:ea typeface="Calibri"/>
              <a:cs typeface="Calibri"/>
            </a:endParaRPr>
          </a:p>
          <a:p>
            <a:pPr>
              <a:buFont typeface="Wingdings" panose="020F0502020204030204" pitchFamily="34" charset="0"/>
              <a:buChar char="§"/>
            </a:pPr>
            <a:r>
              <a:rPr lang="en-US" sz="2400" dirty="0">
                <a:latin typeface="Calibri"/>
                <a:ea typeface="Calibri"/>
                <a:cs typeface="Calibri"/>
              </a:rPr>
              <a:t>Instructional text</a:t>
            </a:r>
            <a:endParaRPr lang="en-US" sz="2400" dirty="0">
              <a:solidFill>
                <a:srgbClr val="21282F"/>
              </a:solidFill>
              <a:latin typeface="Calibri"/>
              <a:ea typeface="Calibri"/>
              <a:cs typeface="Calibri"/>
            </a:endParaRPr>
          </a:p>
          <a:p>
            <a:pPr>
              <a:buFont typeface="Wingdings" panose="020F0502020204030204" pitchFamily="34" charset="0"/>
              <a:buChar char="§"/>
            </a:pPr>
            <a:endParaRPr lang="en-US" sz="2400" dirty="0">
              <a:solidFill>
                <a:srgbClr val="FFFFFF"/>
              </a:solidFill>
            </a:endParaRPr>
          </a:p>
        </p:txBody>
      </p:sp>
      <p:sp>
        <p:nvSpPr>
          <p:cNvPr id="5" name="Content Placeholder 4">
            <a:extLst>
              <a:ext uri="{FF2B5EF4-FFF2-40B4-BE49-F238E27FC236}">
                <a16:creationId xmlns:a16="http://schemas.microsoft.com/office/drawing/2014/main" id="{79D86636-FEE9-53EE-B907-8DF197C61924}"/>
              </a:ext>
            </a:extLst>
          </p:cNvPr>
          <p:cNvSpPr>
            <a:spLocks noGrp="1"/>
          </p:cNvSpPr>
          <p:nvPr>
            <p:ph idx="12"/>
          </p:nvPr>
        </p:nvSpPr>
        <p:spPr>
          <a:xfrm>
            <a:off x="6396562" y="1416282"/>
            <a:ext cx="5590029" cy="499888"/>
          </a:xfrm>
        </p:spPr>
        <p:txBody>
          <a:bodyPr/>
          <a:lstStyle/>
          <a:p>
            <a:r>
              <a:rPr lang="en-US" dirty="0">
                <a:latin typeface="Franklin Gothic Demi"/>
              </a:rPr>
              <a:t>Compatible with existing metadata</a:t>
            </a:r>
            <a:endParaRPr lang="en-US" dirty="0"/>
          </a:p>
        </p:txBody>
      </p:sp>
      <p:sp>
        <p:nvSpPr>
          <p:cNvPr id="6" name="Content Placeholder 5">
            <a:extLst>
              <a:ext uri="{FF2B5EF4-FFF2-40B4-BE49-F238E27FC236}">
                <a16:creationId xmlns:a16="http://schemas.microsoft.com/office/drawing/2014/main" id="{010CF803-656D-5348-CD98-CC6EE46E33E5}"/>
              </a:ext>
            </a:extLst>
          </p:cNvPr>
          <p:cNvSpPr>
            <a:spLocks noGrp="1"/>
          </p:cNvSpPr>
          <p:nvPr>
            <p:ph sz="quarter" idx="13"/>
          </p:nvPr>
        </p:nvSpPr>
        <p:spPr>
          <a:xfrm>
            <a:off x="6396562" y="1925598"/>
            <a:ext cx="5590029" cy="4514615"/>
          </a:xfrm>
        </p:spPr>
        <p:txBody>
          <a:bodyPr lIns="0" tIns="0" rIns="0" bIns="0" anchor="t">
            <a:noAutofit/>
          </a:bodyPr>
          <a:lstStyle/>
          <a:p>
            <a:r>
              <a:rPr lang="en-US" dirty="0">
                <a:latin typeface="Calibri"/>
                <a:ea typeface="Open Sans"/>
                <a:cs typeface="Calibri"/>
              </a:rPr>
              <a:t>November release will include:</a:t>
            </a:r>
            <a:endParaRPr lang="en-US" dirty="0"/>
          </a:p>
          <a:p>
            <a:pPr lvl="1"/>
            <a:r>
              <a:rPr lang="en-US" dirty="0">
                <a:latin typeface="Calibri"/>
                <a:ea typeface="Open Sans"/>
                <a:cs typeface="Calibri"/>
              </a:rPr>
              <a:t>Easily transform existing templates</a:t>
            </a:r>
          </a:p>
          <a:p>
            <a:pPr lvl="1"/>
            <a:r>
              <a:rPr lang="en-US" dirty="0">
                <a:latin typeface="Calibri"/>
                <a:ea typeface="Open Sans"/>
                <a:cs typeface="Calibri"/>
              </a:rPr>
              <a:t>Compatibility view for older clients</a:t>
            </a:r>
          </a:p>
          <a:p>
            <a:pPr lvl="1"/>
            <a:r>
              <a:rPr lang="en-US" dirty="0">
                <a:latin typeface="Calibri"/>
                <a:ea typeface="Open Sans"/>
                <a:cs typeface="Calibri"/>
              </a:rPr>
              <a:t>Full support for existing fields</a:t>
            </a:r>
            <a:endParaRPr lang="en-US" dirty="0"/>
          </a:p>
          <a:p>
            <a:pPr lvl="1"/>
            <a:endParaRPr lang="en-US" dirty="0"/>
          </a:p>
        </p:txBody>
      </p:sp>
    </p:spTree>
    <p:extLst>
      <p:ext uri="{BB962C8B-B14F-4D97-AF65-F5344CB8AC3E}">
        <p14:creationId xmlns:p14="http://schemas.microsoft.com/office/powerpoint/2010/main" val="3002542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6B1AB2-A68F-A068-1E8A-E3DC9A942CE4}"/>
              </a:ext>
            </a:extLst>
          </p:cNvPr>
          <p:cNvSpPr>
            <a:spLocks noGrp="1"/>
          </p:cNvSpPr>
          <p:nvPr>
            <p:ph type="body" sz="quarter" idx="10"/>
          </p:nvPr>
        </p:nvSpPr>
        <p:spPr/>
        <p:txBody>
          <a:bodyPr/>
          <a:lstStyle/>
          <a:p>
            <a:r>
              <a:rPr lang="en-US" dirty="0"/>
              <a:t>Michael Allen</a:t>
            </a:r>
          </a:p>
        </p:txBody>
      </p:sp>
      <p:sp>
        <p:nvSpPr>
          <p:cNvPr id="4" name="Title 3">
            <a:extLst>
              <a:ext uri="{FF2B5EF4-FFF2-40B4-BE49-F238E27FC236}">
                <a16:creationId xmlns:a16="http://schemas.microsoft.com/office/drawing/2014/main" id="{ED4C7AC0-BBAE-12D0-4E2D-36C4405AA264}"/>
              </a:ext>
            </a:extLst>
          </p:cNvPr>
          <p:cNvSpPr>
            <a:spLocks noGrp="1"/>
          </p:cNvSpPr>
          <p:nvPr>
            <p:ph type="title"/>
          </p:nvPr>
        </p:nvSpPr>
        <p:spPr/>
        <p:txBody>
          <a:bodyPr/>
          <a:lstStyle/>
          <a:p>
            <a:pPr marL="7620"/>
            <a:r>
              <a:rPr lang="en-US" dirty="0">
                <a:latin typeface="Franklin Gothic Demi"/>
                <a:cs typeface="Calibri"/>
              </a:rPr>
              <a:t>Laserfiche 12 is the biggest release with the most innovations and new product features in recent </a:t>
            </a:r>
            <a:r>
              <a:rPr lang="en-US">
                <a:latin typeface="Franklin Gothic Demi"/>
                <a:cs typeface="Calibri"/>
              </a:rPr>
              <a:t>Laserfiche history.”</a:t>
            </a:r>
            <a:endParaRPr lang="en-US" dirty="0"/>
          </a:p>
        </p:txBody>
      </p:sp>
      <p:sp>
        <p:nvSpPr>
          <p:cNvPr id="7" name="Text Placeholder 6">
            <a:extLst>
              <a:ext uri="{FF2B5EF4-FFF2-40B4-BE49-F238E27FC236}">
                <a16:creationId xmlns:a16="http://schemas.microsoft.com/office/drawing/2014/main" id="{0B9FC3A7-36F4-58F1-095D-C240A40B23D9}"/>
              </a:ext>
            </a:extLst>
          </p:cNvPr>
          <p:cNvSpPr>
            <a:spLocks noGrp="1"/>
          </p:cNvSpPr>
          <p:nvPr>
            <p:ph type="body" sz="quarter" idx="12"/>
          </p:nvPr>
        </p:nvSpPr>
        <p:spPr>
          <a:xfrm>
            <a:off x="1291992" y="4941065"/>
            <a:ext cx="9310029" cy="1505774"/>
          </a:xfrm>
        </p:spPr>
        <p:txBody>
          <a:bodyPr lIns="0" tIns="0" rIns="0" bIns="0" anchor="t">
            <a:noAutofit/>
          </a:bodyPr>
          <a:lstStyle/>
          <a:p>
            <a:r>
              <a:rPr lang="en-US" dirty="0">
                <a:latin typeface="Franklin Gothic Demi"/>
              </a:rPr>
              <a:t>CTO, Laserfiche, Empower 2024 General Session</a:t>
            </a:r>
          </a:p>
        </p:txBody>
      </p:sp>
    </p:spTree>
    <p:extLst>
      <p:ext uri="{BB962C8B-B14F-4D97-AF65-F5344CB8AC3E}">
        <p14:creationId xmlns:p14="http://schemas.microsoft.com/office/powerpoint/2010/main" val="838374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D25C2D-D8EE-BEB2-7E82-C437029AE978}"/>
              </a:ext>
            </a:extLst>
          </p:cNvPr>
          <p:cNvSpPr>
            <a:spLocks noGrp="1"/>
          </p:cNvSpPr>
          <p:nvPr>
            <p:ph type="body" sz="quarter" idx="10"/>
          </p:nvPr>
        </p:nvSpPr>
        <p:spPr>
          <a:xfrm>
            <a:off x="1289096" y="2051304"/>
            <a:ext cx="7651705" cy="3923104"/>
          </a:xfrm>
        </p:spPr>
        <p:txBody>
          <a:bodyPr/>
          <a:lstStyle/>
          <a:p>
            <a:r>
              <a:rPr lang="en-US" dirty="0"/>
              <a:t>Forms Test Mode</a:t>
            </a:r>
          </a:p>
        </p:txBody>
      </p:sp>
    </p:spTree>
    <p:extLst>
      <p:ext uri="{BB962C8B-B14F-4D97-AF65-F5344CB8AC3E}">
        <p14:creationId xmlns:p14="http://schemas.microsoft.com/office/powerpoint/2010/main" val="2120783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a:latin typeface="Franklin Gothic Demi"/>
              </a:rPr>
              <a:t>Laserfiche 12 Sneak Peek: Forms Test Mode</a:t>
            </a:r>
          </a:p>
        </p:txBody>
      </p:sp>
      <p:pic>
        <p:nvPicPr>
          <p:cNvPr id="2" name="Picture 1">
            <a:extLst>
              <a:ext uri="{FF2B5EF4-FFF2-40B4-BE49-F238E27FC236}">
                <a16:creationId xmlns:a16="http://schemas.microsoft.com/office/drawing/2014/main" id="{7F03FA7A-516C-2C46-B5BD-D197855691D0}"/>
              </a:ext>
            </a:extLst>
          </p:cNvPr>
          <p:cNvPicPr>
            <a:picLocks noChangeAspect="1"/>
          </p:cNvPicPr>
          <p:nvPr/>
        </p:nvPicPr>
        <p:blipFill rotWithShape="1">
          <a:blip r:embed="rId3"/>
          <a:srcRect r="31475"/>
          <a:stretch/>
        </p:blipFill>
        <p:spPr>
          <a:xfrm>
            <a:off x="4003346" y="1493213"/>
            <a:ext cx="7960972" cy="4213280"/>
          </a:xfrm>
          <a:prstGeom prst="rect">
            <a:avLst/>
          </a:prstGeom>
          <a:effectLst>
            <a:outerShdw blurRad="50800" dist="38100" dir="2700000" algn="tl" rotWithShape="0">
              <a:prstClr val="black">
                <a:alpha val="40000"/>
              </a:prstClr>
            </a:outerShdw>
          </a:effectLst>
        </p:spPr>
      </p:pic>
      <p:sp>
        <p:nvSpPr>
          <p:cNvPr id="5" name="Content Placeholder 1">
            <a:extLst>
              <a:ext uri="{FF2B5EF4-FFF2-40B4-BE49-F238E27FC236}">
                <a16:creationId xmlns:a16="http://schemas.microsoft.com/office/drawing/2014/main" id="{FBC547AF-1793-77BF-8AC1-71C46344DE10}"/>
              </a:ext>
            </a:extLst>
          </p:cNvPr>
          <p:cNvSpPr>
            <a:spLocks noGrp="1"/>
          </p:cNvSpPr>
          <p:nvPr>
            <p:ph sz="quarter" idx="11"/>
          </p:nvPr>
        </p:nvSpPr>
        <p:spPr>
          <a:xfrm>
            <a:off x="563824" y="1493214"/>
            <a:ext cx="3286282" cy="5029538"/>
          </a:xfrm>
        </p:spPr>
        <p:txBody>
          <a:bodyPr lIns="0" tIns="0" rIns="0" bIns="0" anchor="t">
            <a:normAutofit/>
          </a:bodyPr>
          <a:lstStyle/>
          <a:p>
            <a:pPr marL="0" indent="0">
              <a:buNone/>
            </a:pPr>
            <a:r>
              <a:rPr lang="en-US" sz="2000" dirty="0">
                <a:solidFill>
                  <a:schemeClr val="tx2"/>
                </a:solidFill>
                <a:latin typeface="Franklin Gothic Demi" panose="020B0703020102020204" pitchFamily="34" charset="0"/>
                <a:ea typeface="Open Sans"/>
                <a:cs typeface="Calibri"/>
              </a:rPr>
              <a:t>Key Value: </a:t>
            </a:r>
            <a:endParaRPr lang="en-US" sz="2000" i="1" dirty="0">
              <a:solidFill>
                <a:schemeClr val="tx2"/>
              </a:solidFill>
              <a:latin typeface="Franklin Gothic Demi" panose="020B0703020102020204" pitchFamily="34" charset="0"/>
              <a:ea typeface="Open Sans"/>
              <a:cs typeface="Calibri"/>
            </a:endParaRPr>
          </a:p>
          <a:p>
            <a:pPr marL="0" indent="0">
              <a:buNone/>
            </a:pPr>
            <a:r>
              <a:rPr lang="en-US" sz="1600" dirty="0">
                <a:latin typeface="Calibri"/>
                <a:ea typeface="Open Sans"/>
                <a:cs typeface="Calibri"/>
              </a:rPr>
              <a:t>Don’t put your production data at risk or spend hours troubleshooting when testing your forms and workflows. </a:t>
            </a:r>
          </a:p>
          <a:p>
            <a:pPr marL="0" indent="0">
              <a:buNone/>
            </a:pPr>
            <a:endParaRPr lang="en-US" sz="2000" i="1" dirty="0">
              <a:solidFill>
                <a:srgbClr val="00B050"/>
              </a:solidFill>
              <a:latin typeface="Calibri"/>
              <a:ea typeface="Open Sans"/>
              <a:cs typeface="Calibri"/>
            </a:endParaRPr>
          </a:p>
          <a:p>
            <a:pPr>
              <a:spcAft>
                <a:spcPts val="1600"/>
              </a:spcAft>
              <a:buFont typeface="Wingdings"/>
              <a:buChar char="§"/>
            </a:pPr>
            <a:r>
              <a:rPr lang="en-US" sz="1700" dirty="0">
                <a:latin typeface="Calibri"/>
                <a:ea typeface="Open Sans"/>
                <a:cs typeface="Calibri"/>
              </a:rPr>
              <a:t>Easily modify, troubleshoot, and customize live forms with the new Forms test mode, without pressure of submitting test data into a live form</a:t>
            </a:r>
          </a:p>
          <a:p>
            <a:pPr>
              <a:spcAft>
                <a:spcPts val="1600"/>
              </a:spcAft>
              <a:buFont typeface="Wingdings"/>
              <a:buChar char="§"/>
            </a:pPr>
            <a:r>
              <a:rPr lang="en-US" sz="1700" dirty="0">
                <a:latin typeface="Calibri"/>
                <a:ea typeface="Open Sans"/>
                <a:cs typeface="Calibri"/>
              </a:rPr>
              <a:t>Test while keeping your critical processes running with no need for troubleshooting or downtime</a:t>
            </a:r>
          </a:p>
          <a:p>
            <a:pPr>
              <a:spcAft>
                <a:spcPts val="1600"/>
              </a:spcAft>
              <a:buFont typeface="Wingdings"/>
              <a:buChar char="§"/>
            </a:pPr>
            <a:r>
              <a:rPr lang="en-US" sz="1700" dirty="0">
                <a:latin typeface="Calibri"/>
                <a:ea typeface="Open Sans"/>
                <a:cs typeface="Calibri"/>
              </a:rPr>
              <a:t>New employees can train on internal forms without risk to production data</a:t>
            </a:r>
          </a:p>
        </p:txBody>
      </p:sp>
      <p:pic>
        <p:nvPicPr>
          <p:cNvPr id="4" name="Picture 3" descr="A screenshot of a computer&#10;&#10;Description automatically generated">
            <a:extLst>
              <a:ext uri="{FF2B5EF4-FFF2-40B4-BE49-F238E27FC236}">
                <a16:creationId xmlns:a16="http://schemas.microsoft.com/office/drawing/2014/main" id="{B73C0E91-D3B0-F1B0-5F91-52AB66B5FBD2}"/>
              </a:ext>
            </a:extLst>
          </p:cNvPr>
          <p:cNvPicPr>
            <a:picLocks noChangeAspect="1"/>
          </p:cNvPicPr>
          <p:nvPr/>
        </p:nvPicPr>
        <p:blipFill rotWithShape="1">
          <a:blip r:embed="rId4"/>
          <a:srcRect l="26985" r="2433" b="7931"/>
          <a:stretch/>
        </p:blipFill>
        <p:spPr>
          <a:xfrm>
            <a:off x="4093946" y="3112478"/>
            <a:ext cx="3670644" cy="3337105"/>
          </a:xfrm>
          <a:prstGeom prst="rect">
            <a:avLst/>
          </a:prstGeom>
        </p:spPr>
      </p:pic>
    </p:spTree>
    <p:extLst>
      <p:ext uri="{BB962C8B-B14F-4D97-AF65-F5344CB8AC3E}">
        <p14:creationId xmlns:p14="http://schemas.microsoft.com/office/powerpoint/2010/main" val="4110550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serfiche 12 - Video 6 349-416_1">
            <a:hlinkClick r:id="" action="ppaction://media"/>
            <a:extLst>
              <a:ext uri="{FF2B5EF4-FFF2-40B4-BE49-F238E27FC236}">
                <a16:creationId xmlns:a16="http://schemas.microsoft.com/office/drawing/2014/main" id="{AB4E6265-3860-7E83-5507-2D234676C0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18341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serfiche 12 - Video 8 530-539_System-Overview_edit_1">
            <a:hlinkClick r:id="" action="ppaction://media"/>
            <a:extLst>
              <a:ext uri="{FF2B5EF4-FFF2-40B4-BE49-F238E27FC236}">
                <a16:creationId xmlns:a16="http://schemas.microsoft.com/office/drawing/2014/main" id="{F8A7FA22-0214-50CF-925B-7833EEDD82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590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A7C13-B796-29CA-79CC-A81CF367FC5B}"/>
              </a:ext>
            </a:extLst>
          </p:cNvPr>
          <p:cNvSpPr>
            <a:spLocks noGrp="1"/>
          </p:cNvSpPr>
          <p:nvPr>
            <p:ph type="title"/>
          </p:nvPr>
        </p:nvSpPr>
        <p:spPr/>
        <p:txBody>
          <a:bodyPr/>
          <a:lstStyle/>
          <a:p>
            <a:r>
              <a:rPr lang="en-US" dirty="0">
                <a:latin typeface="Franklin Gothic Demi"/>
              </a:rPr>
              <a:t>Forms Test Mode</a:t>
            </a:r>
            <a:endParaRPr lang="en-US" dirty="0"/>
          </a:p>
        </p:txBody>
      </p:sp>
      <p:sp>
        <p:nvSpPr>
          <p:cNvPr id="7" name="Content Placeholder 6">
            <a:extLst>
              <a:ext uri="{FF2B5EF4-FFF2-40B4-BE49-F238E27FC236}">
                <a16:creationId xmlns:a16="http://schemas.microsoft.com/office/drawing/2014/main" id="{8564D94B-6659-29EF-3B87-7E7DF9676B12}"/>
              </a:ext>
            </a:extLst>
          </p:cNvPr>
          <p:cNvSpPr>
            <a:spLocks noGrp="1"/>
          </p:cNvSpPr>
          <p:nvPr>
            <p:ph sz="quarter" idx="11"/>
          </p:nvPr>
        </p:nvSpPr>
        <p:spPr>
          <a:xfrm>
            <a:off x="6297171" y="1894379"/>
            <a:ext cx="5590029" cy="4552460"/>
          </a:xfrm>
        </p:spPr>
        <p:txBody>
          <a:bodyPr lIns="0" tIns="0" rIns="0" bIns="0" anchor="t">
            <a:noAutofit/>
          </a:bodyPr>
          <a:lstStyle/>
          <a:p>
            <a:r>
              <a:rPr lang="en-US" dirty="0">
                <a:latin typeface="Calibri"/>
                <a:ea typeface="Open Sans"/>
                <a:cs typeface="Calibri"/>
              </a:rPr>
              <a:t>Test actual process using automatic substitutions</a:t>
            </a:r>
            <a:endParaRPr lang="en-US" dirty="0"/>
          </a:p>
          <a:p>
            <a:pPr lvl="1"/>
            <a:r>
              <a:rPr lang="en-US" dirty="0">
                <a:latin typeface="Calibri"/>
                <a:ea typeface="Open Sans"/>
                <a:cs typeface="Calibri"/>
              </a:rPr>
              <a:t>Per task type and/or per specific step</a:t>
            </a:r>
            <a:endParaRPr lang="en-US"/>
          </a:p>
          <a:p>
            <a:pPr lvl="1"/>
            <a:r>
              <a:rPr lang="en-US" dirty="0">
                <a:latin typeface="Calibri"/>
                <a:ea typeface="Open Sans"/>
                <a:cs typeface="Calibri"/>
              </a:rPr>
              <a:t>Existing users, ad-hoc emails, and token support</a:t>
            </a:r>
          </a:p>
          <a:p>
            <a:r>
              <a:rPr lang="en-US" dirty="0">
                <a:latin typeface="Calibri"/>
                <a:ea typeface="Open Sans"/>
                <a:cs typeface="Calibri"/>
              </a:rPr>
              <a:t>See emails like recipients would!</a:t>
            </a:r>
          </a:p>
          <a:p>
            <a:pPr marL="457223" lvl="1" indent="0">
              <a:buNone/>
            </a:pPr>
            <a:endParaRPr lang="en-US" dirty="0">
              <a:latin typeface="Calibri"/>
              <a:ea typeface="Open Sans"/>
              <a:cs typeface="Calibri"/>
            </a:endParaRPr>
          </a:p>
        </p:txBody>
      </p:sp>
      <p:pic>
        <p:nvPicPr>
          <p:cNvPr id="3" name="Picture 2" descr="A screenshot of a computer&#10;&#10;Description automatically generated">
            <a:extLst>
              <a:ext uri="{FF2B5EF4-FFF2-40B4-BE49-F238E27FC236}">
                <a16:creationId xmlns:a16="http://schemas.microsoft.com/office/drawing/2014/main" id="{3B71D786-4D8D-EC65-EC83-C0514CA0F17F}"/>
              </a:ext>
            </a:extLst>
          </p:cNvPr>
          <p:cNvPicPr>
            <a:picLocks noChangeAspect="1"/>
          </p:cNvPicPr>
          <p:nvPr/>
        </p:nvPicPr>
        <p:blipFill>
          <a:blip r:embed="rId3"/>
          <a:stretch>
            <a:fillRect/>
          </a:stretch>
        </p:blipFill>
        <p:spPr>
          <a:xfrm>
            <a:off x="358137" y="380708"/>
            <a:ext cx="5675519" cy="3955665"/>
          </a:xfrm>
          <a:prstGeom prst="rect">
            <a:avLst/>
          </a:prstGeom>
        </p:spPr>
      </p:pic>
      <p:pic>
        <p:nvPicPr>
          <p:cNvPr id="8" name="Picture 7" descr="A screenshot of a computer program&#10;&#10;Description automatically generated">
            <a:extLst>
              <a:ext uri="{FF2B5EF4-FFF2-40B4-BE49-F238E27FC236}">
                <a16:creationId xmlns:a16="http://schemas.microsoft.com/office/drawing/2014/main" id="{25F7E34D-C59C-04A4-CEE0-36715E39ECE3}"/>
              </a:ext>
            </a:extLst>
          </p:cNvPr>
          <p:cNvPicPr>
            <a:picLocks noChangeAspect="1"/>
          </p:cNvPicPr>
          <p:nvPr/>
        </p:nvPicPr>
        <p:blipFill>
          <a:blip r:embed="rId4"/>
          <a:stretch>
            <a:fillRect/>
          </a:stretch>
        </p:blipFill>
        <p:spPr>
          <a:xfrm>
            <a:off x="860500" y="3744191"/>
            <a:ext cx="4533806" cy="2867287"/>
          </a:xfrm>
          <a:prstGeom prst="rect">
            <a:avLst/>
          </a:prstGeom>
        </p:spPr>
      </p:pic>
      <p:sp>
        <p:nvSpPr>
          <p:cNvPr id="10" name="Content Placeholder 1">
            <a:extLst>
              <a:ext uri="{FF2B5EF4-FFF2-40B4-BE49-F238E27FC236}">
                <a16:creationId xmlns:a16="http://schemas.microsoft.com/office/drawing/2014/main" id="{3290F533-9359-ED94-A003-792C3B610E91}"/>
              </a:ext>
            </a:extLst>
          </p:cNvPr>
          <p:cNvSpPr txBox="1">
            <a:spLocks/>
          </p:cNvSpPr>
          <p:nvPr/>
        </p:nvSpPr>
        <p:spPr>
          <a:xfrm>
            <a:off x="6294783" y="1397421"/>
            <a:ext cx="5340625" cy="49988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latin typeface="Calibri"/>
                <a:ea typeface="Open Sans"/>
                <a:cs typeface="Calibri"/>
              </a:rPr>
              <a:t>No more temporary modification</a:t>
            </a:r>
            <a:endParaRPr lang="en-US" dirty="0">
              <a:solidFill>
                <a:schemeClr val="bg1"/>
              </a:solidFill>
            </a:endParaRPr>
          </a:p>
        </p:txBody>
      </p:sp>
      <p:pic>
        <p:nvPicPr>
          <p:cNvPr id="4" name="Picture 3" descr="A screenshot of a computer&#10;&#10;Description automatically generated">
            <a:extLst>
              <a:ext uri="{FF2B5EF4-FFF2-40B4-BE49-F238E27FC236}">
                <a16:creationId xmlns:a16="http://schemas.microsoft.com/office/drawing/2014/main" id="{820A7B67-9795-9592-43F0-BAD9CA8BFD28}"/>
              </a:ext>
            </a:extLst>
          </p:cNvPr>
          <p:cNvPicPr>
            <a:picLocks noChangeAspect="1"/>
          </p:cNvPicPr>
          <p:nvPr/>
        </p:nvPicPr>
        <p:blipFill rotWithShape="1">
          <a:blip r:embed="rId5"/>
          <a:srcRect l="571" t="84116" r="115" b="-393"/>
          <a:stretch/>
        </p:blipFill>
        <p:spPr>
          <a:xfrm>
            <a:off x="5968794" y="5013257"/>
            <a:ext cx="5740781" cy="5973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072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D25C2D-D8EE-BEB2-7E82-C437029AE978}"/>
              </a:ext>
            </a:extLst>
          </p:cNvPr>
          <p:cNvSpPr>
            <a:spLocks noGrp="1"/>
          </p:cNvSpPr>
          <p:nvPr>
            <p:ph type="body" sz="quarter" idx="10"/>
          </p:nvPr>
        </p:nvSpPr>
        <p:spPr>
          <a:xfrm>
            <a:off x="1254262" y="2036054"/>
            <a:ext cx="7651705" cy="3923104"/>
          </a:xfrm>
        </p:spPr>
        <p:txBody>
          <a:bodyPr/>
          <a:lstStyle/>
          <a:p>
            <a:r>
              <a:rPr lang="en-US" dirty="0"/>
              <a:t>Administration Hub</a:t>
            </a:r>
          </a:p>
        </p:txBody>
      </p:sp>
    </p:spTree>
    <p:extLst>
      <p:ext uri="{BB962C8B-B14F-4D97-AF65-F5344CB8AC3E}">
        <p14:creationId xmlns:p14="http://schemas.microsoft.com/office/powerpoint/2010/main" val="1450920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dirty="0">
                <a:latin typeface="Franklin Gothic Demi"/>
              </a:rPr>
              <a:t>Laserfiche 12 Sneak Peek: Administration Hub</a:t>
            </a:r>
          </a:p>
        </p:txBody>
      </p:sp>
      <p:sp>
        <p:nvSpPr>
          <p:cNvPr id="5" name="Content Placeholder 1">
            <a:extLst>
              <a:ext uri="{FF2B5EF4-FFF2-40B4-BE49-F238E27FC236}">
                <a16:creationId xmlns:a16="http://schemas.microsoft.com/office/drawing/2014/main" id="{FBC547AF-1793-77BF-8AC1-71C46344DE10}"/>
              </a:ext>
            </a:extLst>
          </p:cNvPr>
          <p:cNvSpPr>
            <a:spLocks noGrp="1"/>
          </p:cNvSpPr>
          <p:nvPr>
            <p:ph sz="quarter" idx="11"/>
          </p:nvPr>
        </p:nvSpPr>
        <p:spPr>
          <a:xfrm>
            <a:off x="563824" y="1493214"/>
            <a:ext cx="3286282" cy="5029538"/>
          </a:xfrm>
        </p:spPr>
        <p:txBody>
          <a:bodyPr lIns="0" tIns="0" rIns="0" bIns="0" anchor="t">
            <a:normAutofit lnSpcReduction="10000"/>
          </a:bodyPr>
          <a:lstStyle/>
          <a:p>
            <a:pPr marL="0" indent="0">
              <a:buNone/>
            </a:pPr>
            <a:r>
              <a:rPr lang="en-US" sz="2400" dirty="0">
                <a:solidFill>
                  <a:schemeClr val="tx2"/>
                </a:solidFill>
                <a:latin typeface="Franklin Gothic Demi" panose="020B0703020102020204" pitchFamily="34" charset="0"/>
                <a:ea typeface="Open Sans"/>
                <a:cs typeface="Calibri"/>
              </a:rPr>
              <a:t>Key Value: </a:t>
            </a:r>
            <a:endParaRPr lang="en-US" sz="2400" i="1" dirty="0">
              <a:solidFill>
                <a:schemeClr val="tx2"/>
              </a:solidFill>
              <a:latin typeface="Franklin Gothic Demi" panose="020B0703020102020204" pitchFamily="34" charset="0"/>
              <a:ea typeface="Open Sans"/>
              <a:cs typeface="Calibri"/>
            </a:endParaRPr>
          </a:p>
          <a:p>
            <a:pPr marL="0" indent="0">
              <a:buNone/>
            </a:pPr>
            <a:r>
              <a:rPr lang="en-US" sz="1867" dirty="0">
                <a:latin typeface="Calibri"/>
                <a:ea typeface="Open Sans"/>
                <a:cs typeface="Calibri"/>
              </a:rPr>
              <a:t>With the new Admin Hub, spend less time needing to collect or locate information to administer or support your Laserfiche system</a:t>
            </a:r>
          </a:p>
          <a:p>
            <a:pPr marL="0" indent="0">
              <a:buNone/>
            </a:pPr>
            <a:endParaRPr lang="en-US" sz="2400" i="1" dirty="0">
              <a:solidFill>
                <a:srgbClr val="00B050"/>
              </a:solidFill>
              <a:latin typeface="Calibri"/>
              <a:ea typeface="Open Sans"/>
              <a:cs typeface="Calibri"/>
            </a:endParaRPr>
          </a:p>
          <a:p>
            <a:pPr>
              <a:spcAft>
                <a:spcPts val="1600"/>
              </a:spcAft>
              <a:buFont typeface="Wingdings"/>
              <a:buChar char="§"/>
            </a:pPr>
            <a:r>
              <a:rPr lang="en-US" sz="2133" dirty="0">
                <a:latin typeface="Calibri"/>
                <a:ea typeface="Open Sans"/>
                <a:cs typeface="Calibri"/>
              </a:rPr>
              <a:t>Easily understand what is a part of your Laserfiche system and environments (servers, applications, versions, etc.)</a:t>
            </a:r>
          </a:p>
          <a:p>
            <a:pPr>
              <a:spcAft>
                <a:spcPts val="1600"/>
              </a:spcAft>
              <a:buFont typeface="Wingdings"/>
              <a:buChar char="§"/>
            </a:pPr>
            <a:r>
              <a:rPr lang="en-US" sz="2133" dirty="0">
                <a:latin typeface="Calibri"/>
                <a:ea typeface="Open Sans"/>
                <a:cs typeface="Calibri"/>
              </a:rPr>
              <a:t>System Metrics</a:t>
            </a:r>
          </a:p>
          <a:p>
            <a:pPr>
              <a:spcAft>
                <a:spcPts val="1600"/>
              </a:spcAft>
              <a:buFont typeface="Wingdings"/>
              <a:buChar char="§"/>
            </a:pPr>
            <a:r>
              <a:rPr lang="en-US" sz="2133" dirty="0">
                <a:latin typeface="Calibri"/>
                <a:ea typeface="Open Sans"/>
                <a:cs typeface="Calibri"/>
              </a:rPr>
              <a:t>Centralized logging</a:t>
            </a:r>
          </a:p>
          <a:p>
            <a:pPr>
              <a:spcAft>
                <a:spcPts val="1600"/>
              </a:spcAft>
              <a:buFont typeface="Wingdings"/>
              <a:buChar char="§"/>
            </a:pPr>
            <a:r>
              <a:rPr lang="en-US" sz="2133" dirty="0">
                <a:latin typeface="Calibri"/>
                <a:ea typeface="Open Sans"/>
                <a:cs typeface="Calibri"/>
              </a:rPr>
              <a:t>Support Information</a:t>
            </a:r>
          </a:p>
        </p:txBody>
      </p:sp>
      <p:pic>
        <p:nvPicPr>
          <p:cNvPr id="8" name="Picture 7">
            <a:extLst>
              <a:ext uri="{FF2B5EF4-FFF2-40B4-BE49-F238E27FC236}">
                <a16:creationId xmlns:a16="http://schemas.microsoft.com/office/drawing/2014/main" id="{5B4C5164-58D9-68D0-2796-FB19CEFFD208}"/>
              </a:ext>
            </a:extLst>
          </p:cNvPr>
          <p:cNvPicPr>
            <a:picLocks noChangeAspect="1"/>
          </p:cNvPicPr>
          <p:nvPr/>
        </p:nvPicPr>
        <p:blipFill>
          <a:blip r:embed="rId3"/>
          <a:stretch>
            <a:fillRect/>
          </a:stretch>
        </p:blipFill>
        <p:spPr>
          <a:xfrm>
            <a:off x="4014159" y="1923044"/>
            <a:ext cx="8051320" cy="3471987"/>
          </a:xfrm>
          <a:prstGeom prst="rect">
            <a:avLst/>
          </a:prstGeom>
        </p:spPr>
      </p:pic>
    </p:spTree>
    <p:extLst>
      <p:ext uri="{BB962C8B-B14F-4D97-AF65-F5344CB8AC3E}">
        <p14:creationId xmlns:p14="http://schemas.microsoft.com/office/powerpoint/2010/main" val="228992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serfiche 12 -Video 7 - 434-514_1">
            <a:hlinkClick r:id="" action="ppaction://media"/>
            <a:extLst>
              <a:ext uri="{FF2B5EF4-FFF2-40B4-BE49-F238E27FC236}">
                <a16:creationId xmlns:a16="http://schemas.microsoft.com/office/drawing/2014/main" id="{6A250835-94DC-5D66-54CD-ECB795B636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89353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serfiche 12 - Video 9 Server_1">
            <a:hlinkClick r:id="" action="ppaction://media"/>
            <a:extLst>
              <a:ext uri="{FF2B5EF4-FFF2-40B4-BE49-F238E27FC236}">
                <a16:creationId xmlns:a16="http://schemas.microsoft.com/office/drawing/2014/main" id="{965FB0D5-38DC-017C-5B3E-76C13B98F0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47065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dirty="0">
                <a:latin typeface="Franklin Gothic Demi"/>
              </a:rPr>
              <a:t>Laserfiche 12 Sneak Peek: Administration Hub</a:t>
            </a:r>
          </a:p>
        </p:txBody>
      </p:sp>
      <p:sp>
        <p:nvSpPr>
          <p:cNvPr id="5" name="Content Placeholder 1">
            <a:extLst>
              <a:ext uri="{FF2B5EF4-FFF2-40B4-BE49-F238E27FC236}">
                <a16:creationId xmlns:a16="http://schemas.microsoft.com/office/drawing/2014/main" id="{FBC547AF-1793-77BF-8AC1-71C46344DE10}"/>
              </a:ext>
            </a:extLst>
          </p:cNvPr>
          <p:cNvSpPr>
            <a:spLocks noGrp="1"/>
          </p:cNvSpPr>
          <p:nvPr>
            <p:ph sz="quarter" idx="11"/>
          </p:nvPr>
        </p:nvSpPr>
        <p:spPr>
          <a:xfrm>
            <a:off x="563824" y="1493214"/>
            <a:ext cx="3286282" cy="5029538"/>
          </a:xfrm>
        </p:spPr>
        <p:txBody>
          <a:bodyPr lIns="0" tIns="0" rIns="0" bIns="0" anchor="t">
            <a:normAutofit lnSpcReduction="10000"/>
          </a:bodyPr>
          <a:lstStyle/>
          <a:p>
            <a:pPr marL="0" indent="0">
              <a:buNone/>
            </a:pPr>
            <a:r>
              <a:rPr lang="en-US" sz="2400" dirty="0">
                <a:solidFill>
                  <a:schemeClr val="tx2"/>
                </a:solidFill>
                <a:latin typeface="Franklin Gothic Demi" panose="020B0703020102020204" pitchFamily="34" charset="0"/>
                <a:ea typeface="Open Sans"/>
                <a:cs typeface="Calibri"/>
              </a:rPr>
              <a:t>Key Value: </a:t>
            </a:r>
            <a:endParaRPr lang="en-US" sz="2400" i="1" dirty="0">
              <a:solidFill>
                <a:schemeClr val="tx2"/>
              </a:solidFill>
              <a:latin typeface="Franklin Gothic Demi" panose="020B0703020102020204" pitchFamily="34" charset="0"/>
              <a:ea typeface="Open Sans"/>
              <a:cs typeface="Calibri"/>
            </a:endParaRPr>
          </a:p>
          <a:p>
            <a:pPr marL="0" indent="0">
              <a:buNone/>
            </a:pPr>
            <a:r>
              <a:rPr lang="en-US" sz="1867" dirty="0">
                <a:latin typeface="Calibri"/>
                <a:ea typeface="Open Sans"/>
                <a:cs typeface="Calibri"/>
              </a:rPr>
              <a:t>With the new Admin Hub, spend less time needing to collect or locate information to administer or support your Laserfiche system</a:t>
            </a:r>
          </a:p>
          <a:p>
            <a:pPr marL="0" indent="0">
              <a:buNone/>
            </a:pPr>
            <a:endParaRPr lang="en-US" sz="2400" i="1" dirty="0">
              <a:solidFill>
                <a:srgbClr val="00B050"/>
              </a:solidFill>
              <a:latin typeface="Calibri"/>
              <a:ea typeface="Open Sans"/>
              <a:cs typeface="Calibri"/>
            </a:endParaRPr>
          </a:p>
          <a:p>
            <a:pPr>
              <a:spcAft>
                <a:spcPts val="1600"/>
              </a:spcAft>
              <a:buFont typeface="Wingdings"/>
              <a:buChar char="§"/>
            </a:pPr>
            <a:r>
              <a:rPr lang="en-US" sz="2133" dirty="0">
                <a:latin typeface="Calibri"/>
                <a:ea typeface="Open Sans"/>
                <a:cs typeface="Calibri"/>
              </a:rPr>
              <a:t>Easily understand what is a part of your Laserfiche system and environments (servers, applications, versions, etc.)</a:t>
            </a:r>
          </a:p>
          <a:p>
            <a:pPr>
              <a:spcAft>
                <a:spcPts val="1600"/>
              </a:spcAft>
              <a:buFont typeface="Wingdings"/>
              <a:buChar char="§"/>
            </a:pPr>
            <a:r>
              <a:rPr lang="en-US" sz="2133" dirty="0">
                <a:latin typeface="Calibri"/>
                <a:ea typeface="Open Sans"/>
                <a:cs typeface="Calibri"/>
              </a:rPr>
              <a:t>System Metrics</a:t>
            </a:r>
          </a:p>
          <a:p>
            <a:pPr>
              <a:spcAft>
                <a:spcPts val="1600"/>
              </a:spcAft>
              <a:buFont typeface="Wingdings"/>
              <a:buChar char="§"/>
            </a:pPr>
            <a:r>
              <a:rPr lang="en-US" sz="2133" dirty="0">
                <a:latin typeface="Calibri"/>
                <a:ea typeface="Open Sans"/>
                <a:cs typeface="Calibri"/>
              </a:rPr>
              <a:t>Centralized logging</a:t>
            </a:r>
          </a:p>
          <a:p>
            <a:pPr>
              <a:spcAft>
                <a:spcPts val="1600"/>
              </a:spcAft>
              <a:buFont typeface="Wingdings"/>
              <a:buChar char="§"/>
            </a:pPr>
            <a:r>
              <a:rPr lang="en-US" sz="2133" dirty="0">
                <a:latin typeface="Calibri"/>
                <a:ea typeface="Open Sans"/>
                <a:cs typeface="Calibri"/>
              </a:rPr>
              <a:t>Support Information</a:t>
            </a:r>
          </a:p>
        </p:txBody>
      </p:sp>
      <p:pic>
        <p:nvPicPr>
          <p:cNvPr id="2" name="Picture 1">
            <a:extLst>
              <a:ext uri="{FF2B5EF4-FFF2-40B4-BE49-F238E27FC236}">
                <a16:creationId xmlns:a16="http://schemas.microsoft.com/office/drawing/2014/main" id="{77565942-0ADE-B18B-5804-06BDBF1901E7}"/>
              </a:ext>
            </a:extLst>
          </p:cNvPr>
          <p:cNvPicPr>
            <a:picLocks noChangeAspect="1"/>
          </p:cNvPicPr>
          <p:nvPr/>
        </p:nvPicPr>
        <p:blipFill rotWithShape="1">
          <a:blip r:embed="rId3"/>
          <a:srcRect b="5594"/>
          <a:stretch/>
        </p:blipFill>
        <p:spPr>
          <a:xfrm>
            <a:off x="4415278" y="1708728"/>
            <a:ext cx="7212898" cy="3786909"/>
          </a:xfrm>
          <a:prstGeom prst="rect">
            <a:avLst/>
          </a:prstGeom>
        </p:spPr>
      </p:pic>
    </p:spTree>
    <p:extLst>
      <p:ext uri="{BB962C8B-B14F-4D97-AF65-F5344CB8AC3E}">
        <p14:creationId xmlns:p14="http://schemas.microsoft.com/office/powerpoint/2010/main" val="4206031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EC3081-FAE0-239F-857B-DC0512642D19}"/>
              </a:ext>
            </a:extLst>
          </p:cNvPr>
          <p:cNvSpPr>
            <a:spLocks noGrp="1"/>
          </p:cNvSpPr>
          <p:nvPr>
            <p:ph idx="1"/>
          </p:nvPr>
        </p:nvSpPr>
        <p:spPr/>
        <p:txBody>
          <a:bodyPr lIns="0" tIns="0" rIns="0" bIns="0" anchor="t">
            <a:noAutofit/>
          </a:bodyPr>
          <a:lstStyle/>
          <a:p>
            <a:r>
              <a:rPr lang="en-US" dirty="0">
                <a:latin typeface="Franklin Gothic Demi"/>
                <a:ea typeface="Open Sans"/>
                <a:cs typeface="Calibri"/>
              </a:rPr>
              <a:t>Laserfiche 12 is about </a:t>
            </a:r>
            <a:r>
              <a:rPr lang="en-US" u="sng" dirty="0">
                <a:latin typeface="Franklin Gothic Demi"/>
                <a:ea typeface="Open Sans"/>
                <a:cs typeface="Calibri"/>
              </a:rPr>
              <a:t>delighting </a:t>
            </a:r>
            <a:r>
              <a:rPr lang="en-US" dirty="0">
                <a:latin typeface="Franklin Gothic Demi"/>
                <a:ea typeface="Open Sans"/>
                <a:cs typeface="Calibri"/>
              </a:rPr>
              <a:t>our customers and users.</a:t>
            </a:r>
            <a:endParaRPr lang="en-US" dirty="0"/>
          </a:p>
        </p:txBody>
      </p:sp>
      <p:sp>
        <p:nvSpPr>
          <p:cNvPr id="6" name="Content Placeholder 5">
            <a:extLst>
              <a:ext uri="{FF2B5EF4-FFF2-40B4-BE49-F238E27FC236}">
                <a16:creationId xmlns:a16="http://schemas.microsoft.com/office/drawing/2014/main" id="{2DEE686A-FA65-473A-3689-3FC44F779638}"/>
              </a:ext>
            </a:extLst>
          </p:cNvPr>
          <p:cNvSpPr>
            <a:spLocks noGrp="1"/>
          </p:cNvSpPr>
          <p:nvPr>
            <p:ph sz="quarter" idx="11"/>
          </p:nvPr>
        </p:nvSpPr>
        <p:spPr/>
        <p:txBody>
          <a:bodyPr lIns="0" tIns="0" rIns="0" bIns="0" anchor="t">
            <a:noAutofit/>
          </a:bodyPr>
          <a:lstStyle/>
          <a:p>
            <a:pPr marL="0" indent="0">
              <a:buNone/>
            </a:pPr>
            <a:endParaRPr lang="en-US" dirty="0"/>
          </a:p>
          <a:p>
            <a:r>
              <a:rPr lang="en-US" dirty="0">
                <a:latin typeface="Calibri"/>
                <a:ea typeface="Open Sans"/>
                <a:cs typeface="Calibri"/>
              </a:rPr>
              <a:t>Brand new features to streamline metadata management, testing, administration, and simplify deployments</a:t>
            </a:r>
            <a:endParaRPr lang="en-US" dirty="0">
              <a:solidFill>
                <a:srgbClr val="21282F"/>
              </a:solidFill>
              <a:latin typeface="Calibri"/>
              <a:ea typeface="Open Sans"/>
              <a:cs typeface="Calibri"/>
            </a:endParaRPr>
          </a:p>
          <a:p>
            <a:r>
              <a:rPr lang="en-US" dirty="0">
                <a:latin typeface="Calibri"/>
                <a:ea typeface="Open Sans"/>
                <a:cs typeface="Calibri"/>
              </a:rPr>
              <a:t>Common operations made easier and more intuitive</a:t>
            </a:r>
          </a:p>
          <a:p>
            <a:r>
              <a:rPr lang="en-US" dirty="0">
                <a:latin typeface="Calibri"/>
                <a:ea typeface="Open Sans"/>
                <a:cs typeface="Calibri"/>
              </a:rPr>
              <a:t>Improved identity management and performance for growing systems</a:t>
            </a:r>
          </a:p>
          <a:p>
            <a:r>
              <a:rPr lang="en-US" dirty="0">
                <a:latin typeface="Calibri"/>
                <a:ea typeface="Open Sans"/>
                <a:cs typeface="Calibri"/>
              </a:rPr>
              <a:t>Consistent configuration and usability throughout all products</a:t>
            </a:r>
          </a:p>
          <a:p>
            <a:r>
              <a:rPr lang="en-US" dirty="0">
                <a:latin typeface="Calibri"/>
                <a:ea typeface="Open Sans"/>
                <a:cs typeface="Calibri"/>
              </a:rPr>
              <a:t>Training and education resources to set you up for success</a:t>
            </a:r>
          </a:p>
        </p:txBody>
      </p:sp>
      <p:sp>
        <p:nvSpPr>
          <p:cNvPr id="4" name="Title 3">
            <a:extLst>
              <a:ext uri="{FF2B5EF4-FFF2-40B4-BE49-F238E27FC236}">
                <a16:creationId xmlns:a16="http://schemas.microsoft.com/office/drawing/2014/main" id="{CE3647CB-4810-C846-6D62-609DC2DA3C83}"/>
              </a:ext>
            </a:extLst>
          </p:cNvPr>
          <p:cNvSpPr>
            <a:spLocks noGrp="1"/>
          </p:cNvSpPr>
          <p:nvPr>
            <p:ph type="title"/>
          </p:nvPr>
        </p:nvSpPr>
        <p:spPr/>
        <p:txBody>
          <a:bodyPr/>
          <a:lstStyle/>
          <a:p>
            <a:r>
              <a:rPr lang="en-US" dirty="0">
                <a:latin typeface="Franklin Gothic Demi"/>
              </a:rPr>
              <a:t>What is Laserfiche 12 about?</a:t>
            </a:r>
            <a:endParaRPr lang="en-US" dirty="0"/>
          </a:p>
        </p:txBody>
      </p:sp>
    </p:spTree>
    <p:extLst>
      <p:ext uri="{BB962C8B-B14F-4D97-AF65-F5344CB8AC3E}">
        <p14:creationId xmlns:p14="http://schemas.microsoft.com/office/powerpoint/2010/main" val="3033684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dirty="0">
                <a:latin typeface="Franklin Gothic Demi"/>
              </a:rPr>
              <a:t>Laserfiche 12 Sneak Peek: Administration Hub</a:t>
            </a:r>
          </a:p>
        </p:txBody>
      </p:sp>
      <p:sp>
        <p:nvSpPr>
          <p:cNvPr id="5" name="Content Placeholder 1">
            <a:extLst>
              <a:ext uri="{FF2B5EF4-FFF2-40B4-BE49-F238E27FC236}">
                <a16:creationId xmlns:a16="http://schemas.microsoft.com/office/drawing/2014/main" id="{FBC547AF-1793-77BF-8AC1-71C46344DE10}"/>
              </a:ext>
            </a:extLst>
          </p:cNvPr>
          <p:cNvSpPr>
            <a:spLocks noGrp="1"/>
          </p:cNvSpPr>
          <p:nvPr>
            <p:ph sz="quarter" idx="11"/>
          </p:nvPr>
        </p:nvSpPr>
        <p:spPr>
          <a:xfrm>
            <a:off x="563824" y="1493214"/>
            <a:ext cx="3286282" cy="5029538"/>
          </a:xfrm>
        </p:spPr>
        <p:txBody>
          <a:bodyPr lIns="0" tIns="0" rIns="0" bIns="0" anchor="t">
            <a:normAutofit lnSpcReduction="10000"/>
          </a:bodyPr>
          <a:lstStyle/>
          <a:p>
            <a:pPr marL="0" indent="0">
              <a:buNone/>
            </a:pPr>
            <a:r>
              <a:rPr lang="en-US" sz="2400" dirty="0">
                <a:solidFill>
                  <a:schemeClr val="tx2"/>
                </a:solidFill>
                <a:latin typeface="Franklin Gothic Demi" panose="020B0703020102020204" pitchFamily="34" charset="0"/>
                <a:ea typeface="Open Sans"/>
                <a:cs typeface="Calibri"/>
              </a:rPr>
              <a:t>Key Value: </a:t>
            </a:r>
            <a:endParaRPr lang="en-US" sz="2400" i="1" dirty="0">
              <a:solidFill>
                <a:schemeClr val="tx2"/>
              </a:solidFill>
              <a:latin typeface="Franklin Gothic Demi" panose="020B0703020102020204" pitchFamily="34" charset="0"/>
              <a:ea typeface="Open Sans"/>
              <a:cs typeface="Calibri"/>
            </a:endParaRPr>
          </a:p>
          <a:p>
            <a:pPr marL="0" indent="0">
              <a:buNone/>
            </a:pPr>
            <a:r>
              <a:rPr lang="en-US" sz="1867" dirty="0">
                <a:latin typeface="Calibri"/>
                <a:ea typeface="Open Sans"/>
                <a:cs typeface="Calibri"/>
              </a:rPr>
              <a:t>With the new Admin Hub, spend less time needing to collect or locate information to administer or support your Laserfiche system</a:t>
            </a:r>
          </a:p>
          <a:p>
            <a:pPr marL="0" indent="0">
              <a:buNone/>
            </a:pPr>
            <a:endParaRPr lang="en-US" sz="2400" i="1" dirty="0">
              <a:solidFill>
                <a:srgbClr val="00B050"/>
              </a:solidFill>
              <a:latin typeface="Calibri"/>
              <a:ea typeface="Open Sans"/>
              <a:cs typeface="Calibri"/>
            </a:endParaRPr>
          </a:p>
          <a:p>
            <a:pPr>
              <a:spcAft>
                <a:spcPts val="1600"/>
              </a:spcAft>
              <a:buFont typeface="Wingdings"/>
              <a:buChar char="§"/>
            </a:pPr>
            <a:r>
              <a:rPr lang="en-US" sz="2133" dirty="0">
                <a:latin typeface="Calibri"/>
                <a:ea typeface="Open Sans"/>
                <a:cs typeface="Calibri"/>
              </a:rPr>
              <a:t>Easily understand what is a part of your Laserfiche system and environments (servers, applications, versions, etc.)</a:t>
            </a:r>
          </a:p>
          <a:p>
            <a:pPr>
              <a:spcAft>
                <a:spcPts val="1600"/>
              </a:spcAft>
              <a:buFont typeface="Wingdings"/>
              <a:buChar char="§"/>
            </a:pPr>
            <a:r>
              <a:rPr lang="en-US" sz="2133" dirty="0">
                <a:latin typeface="Calibri"/>
                <a:ea typeface="Open Sans"/>
                <a:cs typeface="Calibri"/>
              </a:rPr>
              <a:t>System Metrics</a:t>
            </a:r>
          </a:p>
          <a:p>
            <a:pPr>
              <a:spcAft>
                <a:spcPts val="1600"/>
              </a:spcAft>
              <a:buFont typeface="Wingdings"/>
              <a:buChar char="§"/>
            </a:pPr>
            <a:r>
              <a:rPr lang="en-US" sz="2133" dirty="0">
                <a:latin typeface="Calibri"/>
                <a:ea typeface="Open Sans"/>
                <a:cs typeface="Calibri"/>
              </a:rPr>
              <a:t>Centralized logging</a:t>
            </a:r>
          </a:p>
          <a:p>
            <a:pPr>
              <a:spcAft>
                <a:spcPts val="1600"/>
              </a:spcAft>
              <a:buFont typeface="Wingdings"/>
              <a:buChar char="§"/>
            </a:pPr>
            <a:r>
              <a:rPr lang="en-US" sz="2133" dirty="0">
                <a:latin typeface="Calibri"/>
                <a:ea typeface="Open Sans"/>
                <a:cs typeface="Calibri"/>
              </a:rPr>
              <a:t>Support Information</a:t>
            </a:r>
          </a:p>
        </p:txBody>
      </p:sp>
      <p:pic>
        <p:nvPicPr>
          <p:cNvPr id="4" name="Picture 3">
            <a:extLst>
              <a:ext uri="{FF2B5EF4-FFF2-40B4-BE49-F238E27FC236}">
                <a16:creationId xmlns:a16="http://schemas.microsoft.com/office/drawing/2014/main" id="{01EAEDCF-73FE-1EA2-1565-9264B24D5510}"/>
              </a:ext>
            </a:extLst>
          </p:cNvPr>
          <p:cNvPicPr>
            <a:picLocks noChangeAspect="1"/>
          </p:cNvPicPr>
          <p:nvPr/>
        </p:nvPicPr>
        <p:blipFill>
          <a:blip r:embed="rId3"/>
          <a:stretch>
            <a:fillRect/>
          </a:stretch>
        </p:blipFill>
        <p:spPr>
          <a:xfrm>
            <a:off x="4017390" y="1702773"/>
            <a:ext cx="7869810" cy="34524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8196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CC49A7-EBB4-27E1-0D9E-AC43A3C45F38}"/>
              </a:ext>
            </a:extLst>
          </p:cNvPr>
          <p:cNvSpPr>
            <a:spLocks noGrp="1"/>
          </p:cNvSpPr>
          <p:nvPr>
            <p:ph type="title"/>
          </p:nvPr>
        </p:nvSpPr>
        <p:spPr/>
        <p:txBody>
          <a:bodyPr/>
          <a:lstStyle/>
          <a:p>
            <a:r>
              <a:rPr lang="en-US" dirty="0">
                <a:latin typeface="Franklin Gothic Demi"/>
              </a:rPr>
              <a:t>More centralization and functionality</a:t>
            </a:r>
            <a:endParaRPr lang="en-US" dirty="0"/>
          </a:p>
        </p:txBody>
      </p:sp>
      <p:sp>
        <p:nvSpPr>
          <p:cNvPr id="11" name="Content Placeholder 10">
            <a:extLst>
              <a:ext uri="{FF2B5EF4-FFF2-40B4-BE49-F238E27FC236}">
                <a16:creationId xmlns:a16="http://schemas.microsoft.com/office/drawing/2014/main" id="{422E434A-175E-0B81-E439-1D3B2253D730}"/>
              </a:ext>
            </a:extLst>
          </p:cNvPr>
          <p:cNvSpPr>
            <a:spLocks noGrp="1"/>
          </p:cNvSpPr>
          <p:nvPr>
            <p:ph sz="quarter" idx="17"/>
          </p:nvPr>
        </p:nvSpPr>
        <p:spPr>
          <a:xfrm>
            <a:off x="457202" y="4373462"/>
            <a:ext cx="3213099" cy="2583584"/>
          </a:xfrm>
        </p:spPr>
        <p:txBody>
          <a:bodyPr lIns="0" tIns="0" rIns="0" bIns="0" anchor="t">
            <a:noAutofit/>
          </a:bodyPr>
          <a:lstStyle/>
          <a:p>
            <a:r>
              <a:rPr lang="en-US" dirty="0">
                <a:latin typeface="Calibri"/>
                <a:ea typeface="Open Sans"/>
                <a:cs typeface="Calibri"/>
              </a:rPr>
              <a:t>System overview</a:t>
            </a:r>
            <a:endParaRPr lang="en-US" dirty="0"/>
          </a:p>
          <a:p>
            <a:r>
              <a:rPr lang="en-US" dirty="0">
                <a:latin typeface="Calibri"/>
                <a:ea typeface="Open Sans"/>
                <a:cs typeface="Calibri"/>
              </a:rPr>
              <a:t>Visualization and troubleshooting</a:t>
            </a:r>
            <a:endParaRPr lang="en-US"/>
          </a:p>
        </p:txBody>
      </p:sp>
      <p:sp>
        <p:nvSpPr>
          <p:cNvPr id="12" name="Content Placeholder 11">
            <a:extLst>
              <a:ext uri="{FF2B5EF4-FFF2-40B4-BE49-F238E27FC236}">
                <a16:creationId xmlns:a16="http://schemas.microsoft.com/office/drawing/2014/main" id="{BCB9D4BA-F0BD-FADC-8CD9-1AFB737F57AB}"/>
              </a:ext>
            </a:extLst>
          </p:cNvPr>
          <p:cNvSpPr>
            <a:spLocks noGrp="1"/>
          </p:cNvSpPr>
          <p:nvPr>
            <p:ph sz="quarter" idx="18"/>
          </p:nvPr>
        </p:nvSpPr>
        <p:spPr>
          <a:xfrm>
            <a:off x="4116003" y="4344629"/>
            <a:ext cx="3731489" cy="2562991"/>
          </a:xfrm>
        </p:spPr>
        <p:txBody>
          <a:bodyPr/>
          <a:lstStyle/>
          <a:p>
            <a:r>
              <a:rPr lang="en-US" dirty="0"/>
              <a:t>License usage forecasting</a:t>
            </a:r>
          </a:p>
          <a:p>
            <a:r>
              <a:rPr lang="en-US" dirty="0"/>
              <a:t>Workflow stats</a:t>
            </a:r>
          </a:p>
          <a:p>
            <a:r>
              <a:rPr lang="en-US" dirty="0"/>
              <a:t>Stats for ROI calculation</a:t>
            </a:r>
          </a:p>
        </p:txBody>
      </p:sp>
      <p:sp>
        <p:nvSpPr>
          <p:cNvPr id="13" name="Content Placeholder 12">
            <a:extLst>
              <a:ext uri="{FF2B5EF4-FFF2-40B4-BE49-F238E27FC236}">
                <a16:creationId xmlns:a16="http://schemas.microsoft.com/office/drawing/2014/main" id="{E63CAFE3-86B4-0C86-9BB9-2CB7F41813FE}"/>
              </a:ext>
            </a:extLst>
          </p:cNvPr>
          <p:cNvSpPr>
            <a:spLocks noGrp="1"/>
          </p:cNvSpPr>
          <p:nvPr>
            <p:ph sz="quarter" idx="19"/>
          </p:nvPr>
        </p:nvSpPr>
        <p:spPr>
          <a:xfrm>
            <a:off x="8054821" y="4344628"/>
            <a:ext cx="3721099" cy="2562990"/>
          </a:xfrm>
        </p:spPr>
        <p:txBody>
          <a:bodyPr/>
          <a:lstStyle/>
          <a:p>
            <a:r>
              <a:rPr lang="en-US" dirty="0"/>
              <a:t>Dive deep into application connections</a:t>
            </a:r>
          </a:p>
          <a:p>
            <a:r>
              <a:rPr lang="en-US" dirty="0"/>
              <a:t>Solution-focused view</a:t>
            </a:r>
          </a:p>
        </p:txBody>
      </p:sp>
      <p:sp>
        <p:nvSpPr>
          <p:cNvPr id="6" name="Text Placeholder 5">
            <a:extLst>
              <a:ext uri="{FF2B5EF4-FFF2-40B4-BE49-F238E27FC236}">
                <a16:creationId xmlns:a16="http://schemas.microsoft.com/office/drawing/2014/main" id="{07F58963-1B23-4449-B5B1-B33989853CFE}"/>
              </a:ext>
            </a:extLst>
          </p:cNvPr>
          <p:cNvSpPr>
            <a:spLocks noGrp="1"/>
          </p:cNvSpPr>
          <p:nvPr>
            <p:ph type="body" idx="1"/>
          </p:nvPr>
        </p:nvSpPr>
        <p:spPr>
          <a:xfrm>
            <a:off x="457202" y="3972863"/>
            <a:ext cx="3721098" cy="402339"/>
          </a:xfrm>
        </p:spPr>
        <p:txBody>
          <a:bodyPr/>
          <a:lstStyle/>
          <a:p>
            <a:r>
              <a:rPr lang="en-US" dirty="0"/>
              <a:t>IT Administrator</a:t>
            </a:r>
          </a:p>
        </p:txBody>
      </p:sp>
      <p:sp>
        <p:nvSpPr>
          <p:cNvPr id="10" name="Text Placeholder 9">
            <a:extLst>
              <a:ext uri="{FF2B5EF4-FFF2-40B4-BE49-F238E27FC236}">
                <a16:creationId xmlns:a16="http://schemas.microsoft.com/office/drawing/2014/main" id="{1E26906B-559E-5E1A-D80C-64D57D591E64}"/>
              </a:ext>
            </a:extLst>
          </p:cNvPr>
          <p:cNvSpPr>
            <a:spLocks noGrp="1"/>
          </p:cNvSpPr>
          <p:nvPr>
            <p:ph type="body" idx="16"/>
          </p:nvPr>
        </p:nvSpPr>
        <p:spPr>
          <a:xfrm>
            <a:off x="4114272" y="3923436"/>
            <a:ext cx="3721098" cy="402339"/>
          </a:xfrm>
        </p:spPr>
        <p:txBody>
          <a:bodyPr/>
          <a:lstStyle/>
          <a:p>
            <a:r>
              <a:rPr lang="en-US" dirty="0"/>
              <a:t>Laserfiche Administrator</a:t>
            </a:r>
          </a:p>
        </p:txBody>
      </p:sp>
      <p:sp>
        <p:nvSpPr>
          <p:cNvPr id="14" name="Text Placeholder 13">
            <a:extLst>
              <a:ext uri="{FF2B5EF4-FFF2-40B4-BE49-F238E27FC236}">
                <a16:creationId xmlns:a16="http://schemas.microsoft.com/office/drawing/2014/main" id="{8CCF963F-CEAC-6FBE-D96A-CA2A29260EAD}"/>
              </a:ext>
            </a:extLst>
          </p:cNvPr>
          <p:cNvSpPr>
            <a:spLocks noGrp="1"/>
          </p:cNvSpPr>
          <p:nvPr>
            <p:ph type="body" idx="20"/>
          </p:nvPr>
        </p:nvSpPr>
        <p:spPr>
          <a:xfrm>
            <a:off x="8044920" y="3923436"/>
            <a:ext cx="3721098" cy="402339"/>
          </a:xfrm>
        </p:spPr>
        <p:txBody>
          <a:bodyPr/>
          <a:lstStyle/>
          <a:p>
            <a:r>
              <a:rPr lang="en-US" dirty="0"/>
              <a:t>Laserfiche Designer</a:t>
            </a:r>
          </a:p>
        </p:txBody>
      </p:sp>
      <p:pic>
        <p:nvPicPr>
          <p:cNvPr id="4" name="Picture 3" descr="A screenshot of a computer&#10;&#10;Description automatically generated">
            <a:extLst>
              <a:ext uri="{FF2B5EF4-FFF2-40B4-BE49-F238E27FC236}">
                <a16:creationId xmlns:a16="http://schemas.microsoft.com/office/drawing/2014/main" id="{2BF7935A-CB98-AD06-BC4A-CA67CBA13F9B}"/>
              </a:ext>
            </a:extLst>
          </p:cNvPr>
          <p:cNvPicPr>
            <a:picLocks noChangeAspect="1"/>
          </p:cNvPicPr>
          <p:nvPr/>
        </p:nvPicPr>
        <p:blipFill rotWithShape="1">
          <a:blip r:embed="rId3"/>
          <a:srcRect l="-344" t="23478" r="-110" b="28662"/>
          <a:stretch/>
        </p:blipFill>
        <p:spPr>
          <a:xfrm>
            <a:off x="4022902" y="1676401"/>
            <a:ext cx="3900153" cy="210940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B2F33E9-8002-028D-59BE-BBE60E4E7D42}"/>
              </a:ext>
            </a:extLst>
          </p:cNvPr>
          <p:cNvPicPr>
            <a:picLocks noChangeAspect="1"/>
          </p:cNvPicPr>
          <p:nvPr/>
        </p:nvPicPr>
        <p:blipFill rotWithShape="1">
          <a:blip r:embed="rId4"/>
          <a:srcRect l="22921" t="17308" r="7478" b="7867"/>
          <a:stretch/>
        </p:blipFill>
        <p:spPr>
          <a:xfrm>
            <a:off x="298174" y="1674882"/>
            <a:ext cx="3540782" cy="2104437"/>
          </a:xfrm>
          <a:prstGeom prst="rect">
            <a:avLst/>
          </a:prstGeom>
        </p:spPr>
      </p:pic>
    </p:spTree>
    <p:extLst>
      <p:ext uri="{BB962C8B-B14F-4D97-AF65-F5344CB8AC3E}">
        <p14:creationId xmlns:p14="http://schemas.microsoft.com/office/powerpoint/2010/main" val="2312672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A screenshot of a computer&#10;&#10;Description automatically generated">
            <a:extLst>
              <a:ext uri="{FF2B5EF4-FFF2-40B4-BE49-F238E27FC236}">
                <a16:creationId xmlns:a16="http://schemas.microsoft.com/office/drawing/2014/main" id="{2B6207CB-D3F5-378A-9A8C-707FD1CEE732}"/>
              </a:ext>
            </a:extLst>
          </p:cNvPr>
          <p:cNvPicPr>
            <a:picLocks noGrp="1" noChangeAspect="1"/>
          </p:cNvPicPr>
          <p:nvPr>
            <p:ph type="pic" sz="quarter" idx="12"/>
          </p:nvPr>
        </p:nvPicPr>
        <p:blipFill>
          <a:blip r:embed="rId3"/>
          <a:srcRect l="757" r="757"/>
          <a:stretch/>
        </p:blipFill>
        <p:spPr>
          <a:xfrm>
            <a:off x="5385352" y="1414775"/>
            <a:ext cx="6667500" cy="3692925"/>
          </a:xfrm>
        </p:spPr>
      </p:pic>
      <p:sp>
        <p:nvSpPr>
          <p:cNvPr id="6" name="Content Placeholder 5">
            <a:extLst>
              <a:ext uri="{FF2B5EF4-FFF2-40B4-BE49-F238E27FC236}">
                <a16:creationId xmlns:a16="http://schemas.microsoft.com/office/drawing/2014/main" id="{37CAFDBC-2688-ECBA-EE36-7F3F7072047D}"/>
              </a:ext>
            </a:extLst>
          </p:cNvPr>
          <p:cNvSpPr>
            <a:spLocks noGrp="1"/>
          </p:cNvSpPr>
          <p:nvPr>
            <p:ph idx="1"/>
          </p:nvPr>
        </p:nvSpPr>
        <p:spPr/>
        <p:txBody>
          <a:bodyPr/>
          <a:lstStyle/>
          <a:p>
            <a:r>
              <a:rPr lang="en-US" dirty="0"/>
              <a:t>Coming in 2025</a:t>
            </a:r>
          </a:p>
        </p:txBody>
      </p:sp>
      <p:sp>
        <p:nvSpPr>
          <p:cNvPr id="5" name="Title 4">
            <a:extLst>
              <a:ext uri="{FF2B5EF4-FFF2-40B4-BE49-F238E27FC236}">
                <a16:creationId xmlns:a16="http://schemas.microsoft.com/office/drawing/2014/main" id="{85D53100-E8A5-2116-7FBF-2F41DA871974}"/>
              </a:ext>
            </a:extLst>
          </p:cNvPr>
          <p:cNvSpPr>
            <a:spLocks noGrp="1"/>
          </p:cNvSpPr>
          <p:nvPr>
            <p:ph type="title"/>
          </p:nvPr>
        </p:nvSpPr>
        <p:spPr/>
        <p:txBody>
          <a:bodyPr/>
          <a:lstStyle/>
          <a:p>
            <a:r>
              <a:rPr lang="en-US" dirty="0">
                <a:latin typeface="Franklin Gothic Demi"/>
              </a:rPr>
              <a:t>Next: Laserfiche Usage Insights</a:t>
            </a:r>
            <a:endParaRPr lang="en-US" dirty="0"/>
          </a:p>
        </p:txBody>
      </p:sp>
      <p:sp>
        <p:nvSpPr>
          <p:cNvPr id="9" name="Content Placeholder 8">
            <a:extLst>
              <a:ext uri="{FF2B5EF4-FFF2-40B4-BE49-F238E27FC236}">
                <a16:creationId xmlns:a16="http://schemas.microsoft.com/office/drawing/2014/main" id="{E14A84CB-5D7E-FB0E-E0D4-81918066F681}"/>
              </a:ext>
            </a:extLst>
          </p:cNvPr>
          <p:cNvSpPr>
            <a:spLocks noGrp="1"/>
          </p:cNvSpPr>
          <p:nvPr>
            <p:ph sz="quarter" idx="11"/>
          </p:nvPr>
        </p:nvSpPr>
        <p:spPr/>
        <p:txBody>
          <a:bodyPr lIns="0" tIns="0" rIns="0" bIns="0" anchor="t">
            <a:noAutofit/>
          </a:bodyPr>
          <a:lstStyle/>
          <a:p>
            <a:r>
              <a:rPr lang="en-US" dirty="0"/>
              <a:t>License usage and forecasting</a:t>
            </a:r>
          </a:p>
          <a:p>
            <a:r>
              <a:rPr lang="en-US" dirty="0">
                <a:latin typeface="Calibri"/>
                <a:ea typeface="Open Sans"/>
                <a:cs typeface="Calibri"/>
              </a:rPr>
              <a:t>Workflow, Forms, and repository stats</a:t>
            </a:r>
          </a:p>
        </p:txBody>
      </p:sp>
      <p:sp>
        <p:nvSpPr>
          <p:cNvPr id="11" name="Text Placeholder 10">
            <a:extLst>
              <a:ext uri="{FF2B5EF4-FFF2-40B4-BE49-F238E27FC236}">
                <a16:creationId xmlns:a16="http://schemas.microsoft.com/office/drawing/2014/main" id="{D541F285-15E9-6E83-9BE9-64957469DC52}"/>
              </a:ext>
            </a:extLst>
          </p:cNvPr>
          <p:cNvSpPr>
            <a:spLocks noGrp="1"/>
          </p:cNvSpPr>
          <p:nvPr>
            <p:ph type="body" sz="quarter" idx="13"/>
          </p:nvPr>
        </p:nvSpPr>
        <p:spPr>
          <a:xfrm>
            <a:off x="5385352" y="5269061"/>
            <a:ext cx="6667500" cy="512859"/>
          </a:xfrm>
        </p:spPr>
        <p:txBody>
          <a:bodyPr lIns="0" tIns="0" rIns="0" bIns="0" anchor="t"/>
          <a:lstStyle/>
          <a:p>
            <a:r>
              <a:rPr lang="en-US" dirty="0">
                <a:ea typeface="Calibri"/>
                <a:cs typeface="Calibri"/>
              </a:rPr>
              <a:t>System-wide workflow insights</a:t>
            </a:r>
            <a:endParaRPr lang="en-US" dirty="0"/>
          </a:p>
        </p:txBody>
      </p:sp>
    </p:spTree>
    <p:extLst>
      <p:ext uri="{BB962C8B-B14F-4D97-AF65-F5344CB8AC3E}">
        <p14:creationId xmlns:p14="http://schemas.microsoft.com/office/powerpoint/2010/main" val="539055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3712F03-56F6-A6DE-48AA-7B574B965B2C}"/>
              </a:ext>
            </a:extLst>
          </p:cNvPr>
          <p:cNvSpPr>
            <a:spLocks noGrp="1"/>
          </p:cNvSpPr>
          <p:nvPr>
            <p:ph sz="quarter" idx="11"/>
          </p:nvPr>
        </p:nvSpPr>
        <p:spPr>
          <a:xfrm>
            <a:off x="304802" y="1417300"/>
            <a:ext cx="5848446" cy="5029538"/>
          </a:xfrm>
        </p:spPr>
        <p:txBody>
          <a:bodyPr lIns="0" tIns="0" rIns="0" bIns="0" anchor="t">
            <a:noAutofit/>
          </a:bodyPr>
          <a:lstStyle/>
          <a:p>
            <a:r>
              <a:rPr lang="en-US" dirty="0"/>
              <a:t>View all Laserfiche servers and installed applications</a:t>
            </a:r>
          </a:p>
          <a:p>
            <a:pPr lvl="1"/>
            <a:r>
              <a:rPr lang="en-US" dirty="0">
                <a:latin typeface="Calibri"/>
                <a:ea typeface="Calibri"/>
                <a:cs typeface="Calibri"/>
              </a:rPr>
              <a:t>Are there pending updates?</a:t>
            </a:r>
            <a:endParaRPr lang="en-US" dirty="0">
              <a:solidFill>
                <a:srgbClr val="21282F"/>
              </a:solidFill>
              <a:latin typeface="Calibri"/>
              <a:ea typeface="Calibri"/>
              <a:cs typeface="Calibri"/>
            </a:endParaRPr>
          </a:p>
          <a:p>
            <a:pPr lvl="1"/>
            <a:r>
              <a:rPr lang="en-US" dirty="0">
                <a:latin typeface="Calibri"/>
                <a:ea typeface="Calibri"/>
                <a:cs typeface="Calibri"/>
              </a:rPr>
              <a:t>What applications are currently running?</a:t>
            </a:r>
            <a:endParaRPr lang="en-US" dirty="0">
              <a:solidFill>
                <a:srgbClr val="21282F"/>
              </a:solidFill>
              <a:latin typeface="Calibri"/>
              <a:ea typeface="Calibri"/>
              <a:cs typeface="Calibri"/>
            </a:endParaRPr>
          </a:p>
          <a:p>
            <a:pPr lvl="1"/>
            <a:r>
              <a:rPr lang="en-US" dirty="0">
                <a:latin typeface="Calibri"/>
                <a:ea typeface="Calibri"/>
                <a:cs typeface="Calibri"/>
              </a:rPr>
              <a:t>What was installed?</a:t>
            </a:r>
            <a:endParaRPr lang="en-US" dirty="0"/>
          </a:p>
        </p:txBody>
      </p:sp>
      <p:sp>
        <p:nvSpPr>
          <p:cNvPr id="7" name="Title 6">
            <a:extLst>
              <a:ext uri="{FF2B5EF4-FFF2-40B4-BE49-F238E27FC236}">
                <a16:creationId xmlns:a16="http://schemas.microsoft.com/office/drawing/2014/main" id="{7B46EDBC-46C0-5A52-0BF1-B24A2FDEFC06}"/>
              </a:ext>
            </a:extLst>
          </p:cNvPr>
          <p:cNvSpPr>
            <a:spLocks noGrp="1"/>
          </p:cNvSpPr>
          <p:nvPr>
            <p:ph type="title"/>
          </p:nvPr>
        </p:nvSpPr>
        <p:spPr/>
        <p:txBody>
          <a:bodyPr>
            <a:normAutofit/>
          </a:bodyPr>
          <a:lstStyle/>
          <a:p>
            <a:r>
              <a:rPr lang="en-US" dirty="0">
                <a:latin typeface="Franklin Gothic Demi"/>
              </a:rPr>
              <a:t>In Summary: Administration in Laserfiche 12</a:t>
            </a:r>
            <a:endParaRPr lang="en-US" dirty="0"/>
          </a:p>
        </p:txBody>
      </p:sp>
      <p:sp>
        <p:nvSpPr>
          <p:cNvPr id="4" name="Content Placeholder 3">
            <a:extLst>
              <a:ext uri="{FF2B5EF4-FFF2-40B4-BE49-F238E27FC236}">
                <a16:creationId xmlns:a16="http://schemas.microsoft.com/office/drawing/2014/main" id="{C738918C-4FCA-4A0A-D9E9-1205961EA2CE}"/>
              </a:ext>
            </a:extLst>
          </p:cNvPr>
          <p:cNvSpPr>
            <a:spLocks noGrp="1"/>
          </p:cNvSpPr>
          <p:nvPr>
            <p:ph sz="quarter" idx="12"/>
          </p:nvPr>
        </p:nvSpPr>
        <p:spPr/>
        <p:txBody>
          <a:bodyPr lIns="0" tIns="0" rIns="0" bIns="0" anchor="t">
            <a:noAutofit/>
          </a:bodyPr>
          <a:lstStyle/>
          <a:p>
            <a:r>
              <a:rPr lang="en-US" dirty="0">
                <a:latin typeface="Calibri"/>
                <a:ea typeface="Calibri"/>
                <a:cs typeface="Calibri"/>
              </a:rPr>
              <a:t>Dynamically updated system diagram</a:t>
            </a:r>
            <a:endParaRPr lang="en-US" dirty="0">
              <a:solidFill>
                <a:srgbClr val="21282F"/>
              </a:solidFill>
              <a:latin typeface="Calibri"/>
              <a:ea typeface="Calibri"/>
              <a:cs typeface="Calibri"/>
            </a:endParaRPr>
          </a:p>
          <a:p>
            <a:r>
              <a:rPr lang="en-US" dirty="0">
                <a:latin typeface="Calibri"/>
                <a:ea typeface="Calibri"/>
                <a:cs typeface="Calibri"/>
              </a:rPr>
              <a:t>Centralized log viewer for troubleshooting and providing for Support</a:t>
            </a:r>
            <a:endParaRPr lang="en-US" dirty="0">
              <a:solidFill>
                <a:srgbClr val="21282F"/>
              </a:solidFill>
              <a:latin typeface="Calibri"/>
              <a:ea typeface="Calibri"/>
              <a:cs typeface="Calibri"/>
            </a:endParaRPr>
          </a:p>
          <a:p>
            <a:endParaRPr lang="en-US" dirty="0"/>
          </a:p>
        </p:txBody>
      </p:sp>
      <p:pic>
        <p:nvPicPr>
          <p:cNvPr id="3" name="Picture 2" descr="A screenshot of a computer&#10;&#10;Description automatically generated">
            <a:extLst>
              <a:ext uri="{FF2B5EF4-FFF2-40B4-BE49-F238E27FC236}">
                <a16:creationId xmlns:a16="http://schemas.microsoft.com/office/drawing/2014/main" id="{0CE8BD70-C861-963D-6278-302705C18643}"/>
              </a:ext>
            </a:extLst>
          </p:cNvPr>
          <p:cNvPicPr>
            <a:picLocks noChangeAspect="1"/>
          </p:cNvPicPr>
          <p:nvPr/>
        </p:nvPicPr>
        <p:blipFill rotWithShape="1">
          <a:blip r:embed="rId3"/>
          <a:srcRect t="69" b="11368"/>
          <a:stretch/>
        </p:blipFill>
        <p:spPr>
          <a:xfrm>
            <a:off x="1457741" y="3792892"/>
            <a:ext cx="8587409" cy="2792229"/>
          </a:xfrm>
          <a:prstGeom prst="rect">
            <a:avLst/>
          </a:prstGeom>
          <a:ln>
            <a:solidFill>
              <a:schemeClr val="bg1">
                <a:lumMod val="85000"/>
              </a:schemeClr>
            </a:solidFill>
          </a:ln>
        </p:spPr>
      </p:pic>
    </p:spTree>
    <p:extLst>
      <p:ext uri="{BB962C8B-B14F-4D97-AF65-F5344CB8AC3E}">
        <p14:creationId xmlns:p14="http://schemas.microsoft.com/office/powerpoint/2010/main" val="1665216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E491CF-AFB7-0247-14A7-DC74A00ECCF8}"/>
              </a:ext>
            </a:extLst>
          </p:cNvPr>
          <p:cNvSpPr>
            <a:spLocks noGrp="1"/>
          </p:cNvSpPr>
          <p:nvPr>
            <p:ph sz="quarter" idx="11"/>
          </p:nvPr>
        </p:nvSpPr>
        <p:spPr/>
        <p:txBody>
          <a:bodyPr lIns="0" tIns="0" rIns="0" bIns="0" anchor="t">
            <a:noAutofit/>
          </a:bodyPr>
          <a:lstStyle/>
          <a:p>
            <a:r>
              <a:rPr lang="en-US" sz="2400" dirty="0">
                <a:latin typeface="Calibri"/>
                <a:ea typeface="Open Sans"/>
                <a:cs typeface="Calibri"/>
              </a:rPr>
              <a:t>Table views for multi-value field groups</a:t>
            </a:r>
            <a:endParaRPr lang="en-US" sz="2400" dirty="0"/>
          </a:p>
          <a:p>
            <a:r>
              <a:rPr lang="en-US" sz="2400" dirty="0">
                <a:latin typeface="Calibri"/>
                <a:ea typeface="Open Sans"/>
                <a:cs typeface="Calibri"/>
              </a:rPr>
              <a:t>Better list handling</a:t>
            </a:r>
          </a:p>
          <a:p>
            <a:pPr lvl="1">
              <a:buFont typeface="Calibri" pitchFamily="2" charset="2"/>
            </a:pPr>
            <a:r>
              <a:rPr lang="en-US" sz="2000" dirty="0">
                <a:latin typeface="Calibri"/>
                <a:ea typeface="Open Sans"/>
                <a:cs typeface="Calibri"/>
              </a:rPr>
              <a:t>Checkboxes</a:t>
            </a:r>
            <a:endParaRPr lang="en-US" sz="2000" dirty="0"/>
          </a:p>
          <a:p>
            <a:pPr lvl="1">
              <a:buFont typeface="Calibri" pitchFamily="2" charset="2"/>
              <a:buChar char="-"/>
            </a:pPr>
            <a:r>
              <a:rPr lang="en-US" sz="2000" dirty="0">
                <a:latin typeface="Calibri"/>
                <a:ea typeface="Open Sans"/>
                <a:cs typeface="Calibri"/>
              </a:rPr>
              <a:t>Radio buttons</a:t>
            </a:r>
          </a:p>
          <a:p>
            <a:pPr lvl="1">
              <a:buFont typeface="Calibri" pitchFamily="2" charset="2"/>
              <a:buChar char="-"/>
            </a:pPr>
            <a:r>
              <a:rPr lang="en-US" sz="2000" dirty="0">
                <a:latin typeface="Calibri"/>
                <a:ea typeface="Open Sans"/>
                <a:cs typeface="Calibri"/>
              </a:rPr>
              <a:t>Customizable "Other" option</a:t>
            </a:r>
          </a:p>
          <a:p>
            <a:r>
              <a:rPr lang="en-US" sz="2400" dirty="0">
                <a:latin typeface="Calibri"/>
                <a:ea typeface="Open Sans"/>
                <a:cs typeface="Calibri"/>
              </a:rPr>
              <a:t>Only show fields when relevant (rules)</a:t>
            </a:r>
            <a:endParaRPr lang="en-US" sz="2400" dirty="0"/>
          </a:p>
          <a:p>
            <a:r>
              <a:rPr lang="en-US" sz="2400" dirty="0">
                <a:latin typeface="Calibri"/>
                <a:ea typeface="Open Sans"/>
                <a:cs typeface="Calibri"/>
              </a:rPr>
              <a:t>User-friendly field labels for display</a:t>
            </a:r>
            <a:endParaRPr lang="en-US" sz="2400" dirty="0">
              <a:latin typeface="Open Sans"/>
              <a:ea typeface="Open Sans"/>
              <a:cs typeface="Calibri"/>
            </a:endParaRPr>
          </a:p>
          <a:p>
            <a:pPr>
              <a:buFont typeface="Wingdings" panose="020F0502020204030204" pitchFamily="34" charset="0"/>
              <a:buChar char="§"/>
            </a:pPr>
            <a:r>
              <a:rPr lang="en-US" sz="2400" dirty="0">
                <a:latin typeface="Calibri"/>
                <a:ea typeface="Calibri"/>
                <a:cs typeface="Calibri"/>
              </a:rPr>
              <a:t>Side-by-side fields with adjustable width</a:t>
            </a:r>
            <a:endParaRPr lang="en-US" sz="2400" dirty="0">
              <a:solidFill>
                <a:srgbClr val="21282F"/>
              </a:solidFill>
              <a:latin typeface="Calibri"/>
              <a:ea typeface="Calibri"/>
              <a:cs typeface="Calibri"/>
            </a:endParaRPr>
          </a:p>
          <a:p>
            <a:pPr>
              <a:buFont typeface="Wingdings" panose="020F0502020204030204" pitchFamily="34" charset="0"/>
              <a:buChar char="§"/>
            </a:pPr>
            <a:r>
              <a:rPr lang="en-US" sz="2400" dirty="0">
                <a:latin typeface="Calibri"/>
                <a:ea typeface="Calibri"/>
                <a:cs typeface="Calibri"/>
              </a:rPr>
              <a:t>Collapsible sections</a:t>
            </a:r>
            <a:endParaRPr lang="en-US" sz="2400" dirty="0">
              <a:solidFill>
                <a:srgbClr val="21282F"/>
              </a:solidFill>
              <a:latin typeface="Calibri"/>
              <a:ea typeface="Calibri"/>
              <a:cs typeface="Calibri"/>
            </a:endParaRPr>
          </a:p>
          <a:p>
            <a:pPr>
              <a:buFont typeface="Wingdings" panose="020F0502020204030204" pitchFamily="34" charset="0"/>
              <a:buChar char="§"/>
            </a:pPr>
            <a:r>
              <a:rPr lang="en-US" sz="2400" dirty="0">
                <a:latin typeface="Calibri"/>
                <a:ea typeface="Calibri"/>
                <a:cs typeface="Calibri"/>
              </a:rPr>
              <a:t>Instructional text</a:t>
            </a:r>
            <a:endParaRPr lang="en-US" sz="2400" dirty="0">
              <a:solidFill>
                <a:srgbClr val="21282F"/>
              </a:solidFill>
              <a:latin typeface="Calibri"/>
              <a:ea typeface="Calibri"/>
              <a:cs typeface="Calibri"/>
            </a:endParaRPr>
          </a:p>
        </p:txBody>
      </p:sp>
      <p:sp>
        <p:nvSpPr>
          <p:cNvPr id="2" name="Text Placeholder 1">
            <a:extLst>
              <a:ext uri="{FF2B5EF4-FFF2-40B4-BE49-F238E27FC236}">
                <a16:creationId xmlns:a16="http://schemas.microsoft.com/office/drawing/2014/main" id="{E47D5652-DE01-30E1-FD86-3431347A4EE2}"/>
              </a:ext>
            </a:extLst>
          </p:cNvPr>
          <p:cNvSpPr>
            <a:spLocks noGrp="1"/>
          </p:cNvSpPr>
          <p:nvPr>
            <p:ph idx="1"/>
          </p:nvPr>
        </p:nvSpPr>
        <p:spPr/>
        <p:txBody>
          <a:bodyPr/>
          <a:lstStyle/>
          <a:p>
            <a:r>
              <a:rPr lang="en-US" dirty="0">
                <a:latin typeface="Franklin Gothic Demi"/>
              </a:rPr>
              <a:t>More intuitive data entry</a:t>
            </a:r>
            <a:endParaRPr lang="en-US" dirty="0"/>
          </a:p>
        </p:txBody>
      </p:sp>
      <p:sp>
        <p:nvSpPr>
          <p:cNvPr id="4" name="Title 3">
            <a:extLst>
              <a:ext uri="{FF2B5EF4-FFF2-40B4-BE49-F238E27FC236}">
                <a16:creationId xmlns:a16="http://schemas.microsoft.com/office/drawing/2014/main" id="{1F629783-4D58-B250-ED7F-8A4F04ED38C7}"/>
              </a:ext>
            </a:extLst>
          </p:cNvPr>
          <p:cNvSpPr>
            <a:spLocks noGrp="1"/>
          </p:cNvSpPr>
          <p:nvPr>
            <p:ph type="title"/>
          </p:nvPr>
        </p:nvSpPr>
        <p:spPr/>
        <p:txBody>
          <a:bodyPr/>
          <a:lstStyle/>
          <a:p>
            <a:r>
              <a:rPr lang="en-US" dirty="0">
                <a:latin typeface="Franklin Gothic Demi"/>
              </a:rPr>
              <a:t>LF 12 Recap</a:t>
            </a:r>
            <a:endParaRPr lang="en-US" dirty="0"/>
          </a:p>
        </p:txBody>
      </p:sp>
      <p:sp>
        <p:nvSpPr>
          <p:cNvPr id="5" name="Content Placeholder 4">
            <a:extLst>
              <a:ext uri="{FF2B5EF4-FFF2-40B4-BE49-F238E27FC236}">
                <a16:creationId xmlns:a16="http://schemas.microsoft.com/office/drawing/2014/main" id="{79D86636-FEE9-53EE-B907-8DF197C61924}"/>
              </a:ext>
            </a:extLst>
          </p:cNvPr>
          <p:cNvSpPr>
            <a:spLocks noGrp="1"/>
          </p:cNvSpPr>
          <p:nvPr>
            <p:ph idx="12"/>
          </p:nvPr>
        </p:nvSpPr>
        <p:spPr>
          <a:xfrm>
            <a:off x="5981514" y="408416"/>
            <a:ext cx="5590029" cy="499888"/>
          </a:xfrm>
        </p:spPr>
        <p:txBody>
          <a:bodyPr/>
          <a:lstStyle/>
          <a:p>
            <a:r>
              <a:rPr lang="en-US" dirty="0">
                <a:latin typeface="Franklin Gothic Demi"/>
              </a:rPr>
              <a:t>Quickly test process flows</a:t>
            </a:r>
            <a:endParaRPr lang="en-US" dirty="0"/>
          </a:p>
        </p:txBody>
      </p:sp>
      <p:sp>
        <p:nvSpPr>
          <p:cNvPr id="6" name="Content Placeholder 5">
            <a:extLst>
              <a:ext uri="{FF2B5EF4-FFF2-40B4-BE49-F238E27FC236}">
                <a16:creationId xmlns:a16="http://schemas.microsoft.com/office/drawing/2014/main" id="{010CF803-656D-5348-CD98-CC6EE46E33E5}"/>
              </a:ext>
            </a:extLst>
          </p:cNvPr>
          <p:cNvSpPr>
            <a:spLocks noGrp="1"/>
          </p:cNvSpPr>
          <p:nvPr>
            <p:ph sz="quarter" idx="13"/>
          </p:nvPr>
        </p:nvSpPr>
        <p:spPr>
          <a:xfrm>
            <a:off x="5981514" y="1120921"/>
            <a:ext cx="5590029" cy="2049773"/>
          </a:xfrm>
        </p:spPr>
        <p:txBody>
          <a:bodyPr lIns="0" tIns="0" rIns="0" bIns="0" anchor="t">
            <a:noAutofit/>
          </a:bodyPr>
          <a:lstStyle/>
          <a:p>
            <a:r>
              <a:rPr lang="en-US" dirty="0">
                <a:latin typeface="Calibri"/>
                <a:ea typeface="Open Sans"/>
                <a:cs typeface="Calibri"/>
              </a:rPr>
              <a:t>Dynamically assigns user tasks and emails to specified test user/email</a:t>
            </a:r>
          </a:p>
          <a:p>
            <a:r>
              <a:rPr lang="en-US" dirty="0">
                <a:latin typeface="Calibri"/>
                <a:ea typeface="Open Sans"/>
                <a:cs typeface="Calibri"/>
              </a:rPr>
              <a:t>Keep test data out of production reporting and monitoring</a:t>
            </a:r>
            <a:endParaRPr lang="en-US" dirty="0"/>
          </a:p>
          <a:p>
            <a:pPr lvl="1"/>
            <a:endParaRPr lang="en-US" dirty="0"/>
          </a:p>
        </p:txBody>
      </p:sp>
      <p:sp>
        <p:nvSpPr>
          <p:cNvPr id="7" name="Content Placeholder 4">
            <a:extLst>
              <a:ext uri="{FF2B5EF4-FFF2-40B4-BE49-F238E27FC236}">
                <a16:creationId xmlns:a16="http://schemas.microsoft.com/office/drawing/2014/main" id="{6E459235-A41E-3757-F84C-68D82C3A9284}"/>
              </a:ext>
            </a:extLst>
          </p:cNvPr>
          <p:cNvSpPr txBox="1">
            <a:spLocks/>
          </p:cNvSpPr>
          <p:nvPr/>
        </p:nvSpPr>
        <p:spPr>
          <a:xfrm>
            <a:off x="5981513" y="3373197"/>
            <a:ext cx="5882124" cy="499888"/>
          </a:xfrm>
          <a:prstGeom prst="rect">
            <a:avLst/>
          </a:prstGeom>
        </p:spPr>
        <p:txBody>
          <a:bodyPr lIns="0" tIns="0" rIns="0" bIns="0" anchor="t" anchorCtr="0"/>
          <a:lstStyle>
            <a:lvl1pPr marL="0" indent="0" algn="l" defTabSz="914400" rtl="0" eaLnBrk="1" latinLnBrk="0" hangingPunct="1">
              <a:lnSpc>
                <a:spcPct val="100000"/>
              </a:lnSpc>
              <a:spcBef>
                <a:spcPts val="0"/>
              </a:spcBef>
              <a:spcAft>
                <a:spcPts val="1600"/>
              </a:spcAft>
              <a:buFont typeface="Arial" panose="020B0604020202020204" pitchFamily="34" charset="0"/>
              <a:buNone/>
              <a:defRPr sz="2800" b="1" i="0" kern="1200">
                <a:solidFill>
                  <a:schemeClr val="bg1"/>
                </a:solidFill>
                <a:latin typeface="Franklin Gothic Demi" panose="020B0603020102020204" pitchFamily="34" charset="0"/>
                <a:ea typeface="+mn-ea"/>
                <a:cs typeface="+mn-cs"/>
              </a:defRPr>
            </a:lvl1pPr>
            <a:lvl2pPr marL="365760" indent="0" algn="l" defTabSz="914400" rtl="0" eaLnBrk="1" latinLnBrk="0" hangingPunct="1">
              <a:lnSpc>
                <a:spcPct val="90000"/>
              </a:lnSpc>
              <a:spcBef>
                <a:spcPts val="0"/>
              </a:spcBef>
              <a:spcAft>
                <a:spcPts val="1800"/>
              </a:spcAft>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46"/>
            <a:r>
              <a:rPr lang="en-US" dirty="0">
                <a:solidFill>
                  <a:srgbClr val="FFFFFF"/>
                </a:solidFill>
                <a:latin typeface="Franklin Gothic Demi"/>
              </a:rPr>
              <a:t>Visualize and access entire Laserfiche system</a:t>
            </a:r>
            <a:endParaRPr lang="en-US" dirty="0">
              <a:solidFill>
                <a:srgbClr val="FFFFFF"/>
              </a:solidFill>
            </a:endParaRPr>
          </a:p>
        </p:txBody>
      </p:sp>
      <p:sp>
        <p:nvSpPr>
          <p:cNvPr id="8" name="Content Placeholder 5">
            <a:extLst>
              <a:ext uri="{FF2B5EF4-FFF2-40B4-BE49-F238E27FC236}">
                <a16:creationId xmlns:a16="http://schemas.microsoft.com/office/drawing/2014/main" id="{E0CC53A5-23BE-E8DE-1CCA-39611A5AC22F}"/>
              </a:ext>
            </a:extLst>
          </p:cNvPr>
          <p:cNvSpPr txBox="1">
            <a:spLocks/>
          </p:cNvSpPr>
          <p:nvPr/>
        </p:nvSpPr>
        <p:spPr>
          <a:xfrm>
            <a:off x="6096001" y="4406493"/>
            <a:ext cx="5590029" cy="2049773"/>
          </a:xfrm>
          <a:prstGeom prst="rect">
            <a:avLst/>
          </a:prstGeom>
        </p:spPr>
        <p:txBody>
          <a:bodyPr lIns="0" tIns="0" rIns="0" bIns="0" anchor="t">
            <a:noAutofit/>
          </a:bodyPr>
          <a:lstStyle>
            <a:lvl1pPr marL="228600" indent="-228600" algn="l" defTabSz="914400" rtl="0" eaLnBrk="1" latinLnBrk="0" hangingPunct="1">
              <a:lnSpc>
                <a:spcPct val="100000"/>
              </a:lnSpc>
              <a:spcBef>
                <a:spcPts val="0"/>
              </a:spcBef>
              <a:spcAft>
                <a:spcPts val="800"/>
              </a:spcAft>
              <a:buClr>
                <a:schemeClr val="accent1"/>
              </a:buClr>
              <a:buFont typeface="Wingdings" pitchFamily="2" charset="2"/>
              <a:buChar char="§"/>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100000"/>
              </a:lnSpc>
              <a:spcBef>
                <a:spcPts val="0"/>
              </a:spcBef>
              <a:spcAft>
                <a:spcPts val="800"/>
              </a:spcAft>
              <a:buClr>
                <a:schemeClr val="accent1"/>
              </a:buClr>
              <a:buSzPct val="120000"/>
              <a:buFont typeface="Calibri" panose="020F0502020204030204" pitchFamily="34" charset="0"/>
              <a:buChar char="-"/>
              <a:defRPr sz="2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2pPr>
            <a:lvl3pPr marL="1143000" indent="-228600" algn="l" defTabSz="914400" rtl="0" eaLnBrk="1" latinLnBrk="0" hangingPunct="1">
              <a:lnSpc>
                <a:spcPct val="100000"/>
              </a:lnSpc>
              <a:spcBef>
                <a:spcPts val="0"/>
              </a:spcBef>
              <a:spcAft>
                <a:spcPts val="800"/>
              </a:spcAft>
              <a:buClr>
                <a:schemeClr val="accent1"/>
              </a:buClr>
              <a:buFont typeface="Wingdings" pitchFamily="2" charset="2"/>
              <a:buChar char="§"/>
              <a:defRPr sz="2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3pPr>
            <a:lvl4pPr marL="1600200" indent="-228600" algn="l" defTabSz="914400" rtl="0" eaLnBrk="1" latinLnBrk="0" hangingPunct="1">
              <a:lnSpc>
                <a:spcPct val="100000"/>
              </a:lnSpc>
              <a:spcBef>
                <a:spcPts val="0"/>
              </a:spcBef>
              <a:spcAft>
                <a:spcPts val="400"/>
              </a:spcAft>
              <a:buClr>
                <a:schemeClr val="accent1"/>
              </a:buClr>
              <a:buSzPct val="120000"/>
              <a:buFont typeface="Calibri" panose="020F0502020204030204" pitchFamily="34" charset="0"/>
              <a:buChar char="-"/>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100000"/>
              </a:lnSpc>
              <a:spcBef>
                <a:spcPts val="0"/>
              </a:spcBef>
              <a:spcAft>
                <a:spcPts val="400"/>
              </a:spcAft>
              <a:buClr>
                <a:schemeClr val="accent1"/>
              </a:buClr>
              <a:buFont typeface="Wingdings" pitchFamily="2" charset="2"/>
              <a:buChar char="§"/>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11" indent="-228611" defTabSz="914446">
              <a:buClr>
                <a:srgbClr val="E35105"/>
              </a:buClr>
            </a:pPr>
            <a:r>
              <a:rPr lang="en-US" dirty="0">
                <a:solidFill>
                  <a:srgbClr val="FFFFFF"/>
                </a:solidFill>
                <a:latin typeface="Calibri"/>
                <a:ea typeface="Open Sans"/>
                <a:cs typeface="Calibri"/>
              </a:rPr>
              <a:t>Generated System diagram</a:t>
            </a:r>
          </a:p>
          <a:p>
            <a:pPr marL="228611" indent="-228611" defTabSz="914446">
              <a:buClr>
                <a:srgbClr val="E35105"/>
              </a:buClr>
            </a:pPr>
            <a:r>
              <a:rPr lang="en-US" dirty="0">
                <a:solidFill>
                  <a:srgbClr val="FFFFFF"/>
                </a:solidFill>
                <a:latin typeface="Calibri"/>
                <a:ea typeface="Open Sans"/>
                <a:cs typeface="Calibri"/>
              </a:rPr>
              <a:t>Navigate to any administration page</a:t>
            </a:r>
          </a:p>
          <a:p>
            <a:pPr marL="228611" indent="-228611" defTabSz="914446">
              <a:buClr>
                <a:srgbClr val="E35105"/>
              </a:buClr>
            </a:pPr>
            <a:r>
              <a:rPr lang="en-US" dirty="0">
                <a:solidFill>
                  <a:srgbClr val="FFFFFF"/>
                </a:solidFill>
                <a:latin typeface="Calibri"/>
                <a:ea typeface="Open Sans"/>
                <a:cs typeface="Calibri"/>
              </a:rPr>
              <a:t>View logs in a central location</a:t>
            </a:r>
            <a:endParaRPr lang="en-US" dirty="0">
              <a:solidFill>
                <a:srgbClr val="FFFFFF"/>
              </a:solidFill>
            </a:endParaRPr>
          </a:p>
        </p:txBody>
      </p:sp>
    </p:spTree>
    <p:extLst>
      <p:ext uri="{BB962C8B-B14F-4D97-AF65-F5344CB8AC3E}">
        <p14:creationId xmlns:p14="http://schemas.microsoft.com/office/powerpoint/2010/main" val="2730642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D25C2D-D8EE-BEB2-7E82-C437029AE978}"/>
              </a:ext>
            </a:extLst>
          </p:cNvPr>
          <p:cNvSpPr>
            <a:spLocks noGrp="1"/>
          </p:cNvSpPr>
          <p:nvPr>
            <p:ph type="body" sz="quarter" idx="10"/>
          </p:nvPr>
        </p:nvSpPr>
        <p:spPr>
          <a:xfrm>
            <a:off x="1289096" y="2051304"/>
            <a:ext cx="7651705" cy="3923104"/>
          </a:xfrm>
        </p:spPr>
        <p:txBody>
          <a:bodyPr/>
          <a:lstStyle/>
          <a:p>
            <a:r>
              <a:rPr lang="en-US" dirty="0"/>
              <a:t>Additional Features</a:t>
            </a:r>
          </a:p>
        </p:txBody>
      </p:sp>
    </p:spTree>
    <p:extLst>
      <p:ext uri="{BB962C8B-B14F-4D97-AF65-F5344CB8AC3E}">
        <p14:creationId xmlns:p14="http://schemas.microsoft.com/office/powerpoint/2010/main" val="2393391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4B74-2075-150A-1728-721E3B0FDBA8}"/>
              </a:ext>
            </a:extLst>
          </p:cNvPr>
          <p:cNvSpPr>
            <a:spLocks noGrp="1"/>
          </p:cNvSpPr>
          <p:nvPr>
            <p:ph type="title"/>
          </p:nvPr>
        </p:nvSpPr>
        <p:spPr/>
        <p:txBody>
          <a:bodyPr/>
          <a:lstStyle/>
          <a:p>
            <a:r>
              <a:rPr lang="en-US" dirty="0">
                <a:latin typeface="Franklin Gothic Demi"/>
              </a:rPr>
              <a:t>Additional Features</a:t>
            </a:r>
            <a:endParaRPr lang="en-US" dirty="0">
              <a:solidFill>
                <a:srgbClr val="FFFFFF"/>
              </a:solidFill>
              <a:latin typeface="Franklin Gothic Demi"/>
            </a:endParaRPr>
          </a:p>
        </p:txBody>
      </p:sp>
      <p:graphicFrame>
        <p:nvGraphicFramePr>
          <p:cNvPr id="4" name="Table 4">
            <a:extLst>
              <a:ext uri="{FF2B5EF4-FFF2-40B4-BE49-F238E27FC236}">
                <a16:creationId xmlns:a16="http://schemas.microsoft.com/office/drawing/2014/main" id="{E266C444-EF73-2F7A-68D6-5DD0E39D190F}"/>
              </a:ext>
            </a:extLst>
          </p:cNvPr>
          <p:cNvGraphicFramePr>
            <a:graphicFrameLocks noGrp="1"/>
          </p:cNvGraphicFramePr>
          <p:nvPr/>
        </p:nvGraphicFramePr>
        <p:xfrm>
          <a:off x="304800" y="2695298"/>
          <a:ext cx="3721100" cy="3767328"/>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2673641795"/>
                    </a:ext>
                  </a:extLst>
                </a:gridCol>
              </a:tblGrid>
              <a:tr h="269013">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46891498"/>
                  </a:ext>
                </a:extLst>
              </a:tr>
              <a:tr h="3498315">
                <a:tc>
                  <a:txBody>
                    <a:bodyPr/>
                    <a:lstStyle/>
                    <a:p>
                      <a:pPr marL="285750" lvl="0" indent="-285750">
                        <a:spcAft>
                          <a:spcPts val="800"/>
                        </a:spcAft>
                        <a:buClr>
                          <a:srgbClr val="E35105"/>
                        </a:buClr>
                        <a:buFont typeface="Wingdings" pitchFamily="2" charset="2"/>
                        <a:buChar char="ü"/>
                      </a:pPr>
                      <a:r>
                        <a:rPr lang="en-US" sz="2400" b="1" i="0" u="none" strike="noStrike" noProof="0">
                          <a:solidFill>
                            <a:srgbClr val="21282F"/>
                          </a:solidFill>
                          <a:latin typeface="Calibri"/>
                        </a:rPr>
                        <a:t>Easier Navigation: </a:t>
                      </a:r>
                      <a:r>
                        <a:rPr lang="en-US" sz="2400" b="0" i="0" u="none" strike="noStrike" noProof="0">
                          <a:solidFill>
                            <a:srgbClr val="21282F"/>
                          </a:solidFill>
                          <a:latin typeface="Calibri"/>
                        </a:rPr>
                        <a:t>Integrated app-picker, compact views</a:t>
                      </a:r>
                      <a:endParaRPr lang="en-US" sz="2700"/>
                    </a:p>
                    <a:p>
                      <a:pPr marL="285750" lvl="0" indent="-285750">
                        <a:spcAft>
                          <a:spcPts val="800"/>
                        </a:spcAft>
                        <a:buClr>
                          <a:srgbClr val="E35105"/>
                        </a:buClr>
                        <a:buFont typeface="Wingdings" pitchFamily="2" charset="2"/>
                        <a:buChar char="ü"/>
                      </a:pPr>
                      <a:r>
                        <a:rPr lang="en-US" sz="2400" b="1" i="0" u="none" strike="noStrike" noProof="0">
                          <a:solidFill>
                            <a:srgbClr val="21282F"/>
                          </a:solidFill>
                          <a:latin typeface="Calibri"/>
                        </a:rPr>
                        <a:t>Simpler Search: ‘</a:t>
                      </a:r>
                      <a:r>
                        <a:rPr lang="en-US" sz="2400" b="0" i="0" u="none" strike="noStrike" noProof="0">
                          <a:solidFill>
                            <a:srgbClr val="21282F"/>
                          </a:solidFill>
                          <a:latin typeface="Calibri"/>
                        </a:rPr>
                        <a:t>Find Document’ search mode</a:t>
                      </a:r>
                    </a:p>
                    <a:p>
                      <a:pPr marL="285750" lvl="0" indent="-285750">
                        <a:spcAft>
                          <a:spcPts val="800"/>
                        </a:spcAft>
                        <a:buClr>
                          <a:srgbClr val="E35105"/>
                        </a:buClr>
                        <a:buFont typeface="Wingdings" pitchFamily="2" charset="2"/>
                        <a:buChar char="ü"/>
                      </a:pPr>
                      <a:r>
                        <a:rPr lang="en-US" sz="2400" b="1" i="0" u="none" strike="noStrike" noProof="0">
                          <a:solidFill>
                            <a:srgbClr val="21282F"/>
                          </a:solidFill>
                          <a:latin typeface="Calibri"/>
                        </a:rPr>
                        <a:t>Enhanced Mobile: </a:t>
                      </a:r>
                      <a:r>
                        <a:rPr lang="en-US" sz="2400" b="0" i="0" u="none" strike="noStrike" noProof="0">
                          <a:solidFill>
                            <a:srgbClr val="21282F"/>
                          </a:solidFill>
                          <a:latin typeface="Calibri"/>
                        </a:rPr>
                        <a:t>Targeted progressive web apps</a:t>
                      </a:r>
                      <a:endParaRPr lang="en-US" sz="2400" b="1" i="0" u="none" strike="noStrike" noProof="0">
                        <a:solidFill>
                          <a:srgbClr val="21282F"/>
                        </a:solidFill>
                        <a:latin typeface="Calibri"/>
                      </a:endParaRPr>
                    </a:p>
                  </a:txBody>
                  <a:tcPr marL="182880" marR="182880" marT="182880" marB="18288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480513"/>
                  </a:ext>
                </a:extLst>
              </a:tr>
            </a:tbl>
          </a:graphicData>
        </a:graphic>
      </p:graphicFrame>
      <p:cxnSp>
        <p:nvCxnSpPr>
          <p:cNvPr id="6" name="Straight Connector 5">
            <a:extLst>
              <a:ext uri="{FF2B5EF4-FFF2-40B4-BE49-F238E27FC236}">
                <a16:creationId xmlns:a16="http://schemas.microsoft.com/office/drawing/2014/main" id="{333611D2-F6BC-FB5D-FEBC-66DB20EE8FD9}"/>
              </a:ext>
            </a:extLst>
          </p:cNvPr>
          <p:cNvCxnSpPr>
            <a:cxnSpLocks/>
          </p:cNvCxnSpPr>
          <p:nvPr/>
        </p:nvCxnSpPr>
        <p:spPr>
          <a:xfrm>
            <a:off x="0" y="2356299"/>
            <a:ext cx="12192000" cy="0"/>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sp>
        <p:nvSpPr>
          <p:cNvPr id="10" name="Oval 9">
            <a:extLst>
              <a:ext uri="{FF2B5EF4-FFF2-40B4-BE49-F238E27FC236}">
                <a16:creationId xmlns:a16="http://schemas.microsoft.com/office/drawing/2014/main" id="{DC3BC04E-55C6-9420-5FD7-EEA355669F7A}"/>
              </a:ext>
            </a:extLst>
          </p:cNvPr>
          <p:cNvSpPr/>
          <p:nvPr/>
        </p:nvSpPr>
        <p:spPr>
          <a:xfrm>
            <a:off x="2043770" y="2241534"/>
            <a:ext cx="229531" cy="229531"/>
          </a:xfrm>
          <a:prstGeom prst="ellips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endParaRPr lang="en-US">
              <a:solidFill>
                <a:srgbClr val="21282F"/>
              </a:solidFill>
              <a:latin typeface="Calibri" panose="020F0502020204030204"/>
            </a:endParaRPr>
          </a:p>
        </p:txBody>
      </p:sp>
      <p:sp>
        <p:nvSpPr>
          <p:cNvPr id="11" name="Rectangle 10">
            <a:extLst>
              <a:ext uri="{FF2B5EF4-FFF2-40B4-BE49-F238E27FC236}">
                <a16:creationId xmlns:a16="http://schemas.microsoft.com/office/drawing/2014/main" id="{1D29B386-7705-DBA2-A74E-1DFB197214BE}"/>
              </a:ext>
            </a:extLst>
          </p:cNvPr>
          <p:cNvSpPr/>
          <p:nvPr/>
        </p:nvSpPr>
        <p:spPr>
          <a:xfrm>
            <a:off x="565150" y="1591904"/>
            <a:ext cx="3200400" cy="400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46"/>
            <a:r>
              <a:rPr lang="en-US" b="1">
                <a:solidFill>
                  <a:srgbClr val="FFFFFF"/>
                </a:solidFill>
                <a:latin typeface="Franklin Gothic Demi"/>
              </a:rPr>
              <a:t>USABILITY</a:t>
            </a:r>
            <a:endParaRPr lang="en-US">
              <a:solidFill>
                <a:srgbClr val="FFFFFF"/>
              </a:solidFill>
              <a:latin typeface="Calibri" panose="020F0502020204030204"/>
            </a:endParaRPr>
          </a:p>
        </p:txBody>
      </p:sp>
      <p:graphicFrame>
        <p:nvGraphicFramePr>
          <p:cNvPr id="12" name="Table 4">
            <a:extLst>
              <a:ext uri="{FF2B5EF4-FFF2-40B4-BE49-F238E27FC236}">
                <a16:creationId xmlns:a16="http://schemas.microsoft.com/office/drawing/2014/main" id="{2E83C58F-7CE9-AAC1-40CE-7CA1C0913855}"/>
              </a:ext>
            </a:extLst>
          </p:cNvPr>
          <p:cNvGraphicFramePr>
            <a:graphicFrameLocks noGrp="1"/>
          </p:cNvGraphicFramePr>
          <p:nvPr/>
        </p:nvGraphicFramePr>
        <p:xfrm>
          <a:off x="4241800" y="2695298"/>
          <a:ext cx="3721100" cy="3749040"/>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2673641795"/>
                    </a:ext>
                  </a:extLst>
                </a:gridCol>
              </a:tblGrid>
              <a:tr h="259833">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46891498"/>
                  </a:ext>
                </a:extLst>
              </a:tr>
              <a:tr h="3489207">
                <a:tc>
                  <a:txBody>
                    <a:bodyPr/>
                    <a:lstStyle/>
                    <a:p>
                      <a:pPr marL="285750" marR="0" lvl="0" indent="-285750" algn="l">
                        <a:spcAft>
                          <a:spcPts val="800"/>
                        </a:spcAft>
                        <a:buClr>
                          <a:srgbClr val="E35105"/>
                        </a:buClr>
                        <a:buFont typeface="Wingdings" pitchFamily="2" charset="2"/>
                        <a:buChar char="ü"/>
                      </a:pPr>
                      <a:r>
                        <a:rPr lang="en-US" sz="2400" b="1" i="0" u="none" strike="noStrike" noProof="0">
                          <a:latin typeface="Calibri"/>
                        </a:rPr>
                        <a:t>System Insights: </a:t>
                      </a:r>
                      <a:r>
                        <a:rPr lang="en-US" sz="2400" b="0" i="0" u="none" strike="noStrike" noProof="0">
                          <a:latin typeface="Calibri"/>
                        </a:rPr>
                        <a:t>Usage and activity forecasts</a:t>
                      </a:r>
                      <a:endParaRPr lang="en-US" sz="2700"/>
                    </a:p>
                    <a:p>
                      <a:pPr marL="285750" marR="0" lvl="0" indent="-285750" algn="l">
                        <a:spcAft>
                          <a:spcPts val="800"/>
                        </a:spcAft>
                        <a:buClr>
                          <a:srgbClr val="E35105"/>
                        </a:buClr>
                        <a:buFont typeface="Wingdings" pitchFamily="2" charset="2"/>
                        <a:buChar char="ü"/>
                      </a:pPr>
                      <a:r>
                        <a:rPr lang="en-US" sz="2400" b="1" i="0" u="none" strike="noStrike" noProof="0">
                          <a:latin typeface="Calibri"/>
                        </a:rPr>
                        <a:t>Powerful Process Control: </a:t>
                      </a:r>
                      <a:r>
                        <a:rPr lang="en-US" sz="2400" b="0" i="0" u="none" strike="noStrike" noProof="0">
                          <a:latin typeface="Calibri"/>
                        </a:rPr>
                        <a:t>Availability and holiday scheduling</a:t>
                      </a:r>
                    </a:p>
                    <a:p>
                      <a:pPr marL="285750" marR="0" lvl="0" indent="-285750" algn="l">
                        <a:spcAft>
                          <a:spcPts val="800"/>
                        </a:spcAft>
                        <a:buClr>
                          <a:srgbClr val="E35105"/>
                        </a:buClr>
                        <a:buFont typeface="Wingdings" pitchFamily="2" charset="2"/>
                        <a:buChar char="ü"/>
                      </a:pPr>
                      <a:r>
                        <a:rPr lang="en-US" sz="2400" b="1" i="0" u="none" strike="noStrike" noProof="0">
                          <a:latin typeface="Calibri"/>
                        </a:rPr>
                        <a:t>Identity Management: </a:t>
                      </a:r>
                      <a:r>
                        <a:rPr lang="en-US" sz="2400" b="0" i="0" u="none" strike="noStrike" noProof="0">
                          <a:latin typeface="Calibri"/>
                        </a:rPr>
                        <a:t>LFDS user automation</a:t>
                      </a:r>
                    </a:p>
                  </a:txBody>
                  <a:tcPr marL="182880" marR="182880" marT="182880" marB="18288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480513"/>
                  </a:ext>
                </a:extLst>
              </a:tr>
            </a:tbl>
          </a:graphicData>
        </a:graphic>
      </p:graphicFrame>
      <p:sp>
        <p:nvSpPr>
          <p:cNvPr id="13" name="Oval 12">
            <a:extLst>
              <a:ext uri="{FF2B5EF4-FFF2-40B4-BE49-F238E27FC236}">
                <a16:creationId xmlns:a16="http://schemas.microsoft.com/office/drawing/2014/main" id="{5BD8FEA5-4495-2AE8-B5FD-DC79FED1951D}"/>
              </a:ext>
            </a:extLst>
          </p:cNvPr>
          <p:cNvSpPr/>
          <p:nvPr/>
        </p:nvSpPr>
        <p:spPr>
          <a:xfrm>
            <a:off x="5980770" y="2241534"/>
            <a:ext cx="229531" cy="229531"/>
          </a:xfrm>
          <a:prstGeom prst="ellips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endParaRPr lang="en-US">
              <a:solidFill>
                <a:srgbClr val="21282F"/>
              </a:solidFill>
              <a:latin typeface="Calibri" panose="020F0502020204030204"/>
            </a:endParaRPr>
          </a:p>
        </p:txBody>
      </p:sp>
      <p:graphicFrame>
        <p:nvGraphicFramePr>
          <p:cNvPr id="15" name="Table 4">
            <a:extLst>
              <a:ext uri="{FF2B5EF4-FFF2-40B4-BE49-F238E27FC236}">
                <a16:creationId xmlns:a16="http://schemas.microsoft.com/office/drawing/2014/main" id="{0AAD2081-EE0F-EA4A-1793-0FF06B96BD8B}"/>
              </a:ext>
            </a:extLst>
          </p:cNvPr>
          <p:cNvGraphicFramePr>
            <a:graphicFrameLocks noGrp="1"/>
          </p:cNvGraphicFramePr>
          <p:nvPr/>
        </p:nvGraphicFramePr>
        <p:xfrm>
          <a:off x="8178800" y="2695298"/>
          <a:ext cx="3721100" cy="3749040"/>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2673641795"/>
                    </a:ext>
                  </a:extLst>
                </a:gridCol>
              </a:tblGrid>
              <a:tr h="268705">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46891498"/>
                  </a:ext>
                </a:extLst>
              </a:tr>
              <a:tr h="3480335">
                <a:tc>
                  <a:txBody>
                    <a:bodyPr/>
                    <a:lstStyle/>
                    <a:p>
                      <a:pPr marL="285750" marR="0" lvl="0" indent="-285750" algn="l">
                        <a:lnSpc>
                          <a:spcPct val="100000"/>
                        </a:lnSpc>
                        <a:spcBef>
                          <a:spcPts val="0"/>
                        </a:spcBef>
                        <a:spcAft>
                          <a:spcPts val="800"/>
                        </a:spcAft>
                        <a:buClr>
                          <a:srgbClr val="E35105"/>
                        </a:buClr>
                        <a:buSzTx/>
                        <a:buFont typeface="Wingdings" pitchFamily="2" charset="2"/>
                        <a:buChar char="ü"/>
                      </a:pPr>
                      <a:r>
                        <a:rPr lang="en-US" sz="2400" b="1" i="0" u="none" strike="noStrike" noProof="0">
                          <a:solidFill>
                            <a:srgbClr val="21282F"/>
                          </a:solidFill>
                          <a:latin typeface="Calibri"/>
                        </a:rPr>
                        <a:t>Simpler Deployments</a:t>
                      </a:r>
                      <a:r>
                        <a:rPr lang="en-US" sz="2400" b="0" i="0" u="none" strike="noStrike" noProof="0">
                          <a:solidFill>
                            <a:srgbClr val="21282F"/>
                          </a:solidFill>
                          <a:latin typeface="Calibri"/>
                        </a:rPr>
                        <a:t>: Install hub and deployment tools </a:t>
                      </a:r>
                      <a:endParaRPr lang="en-US" sz="2700"/>
                    </a:p>
                    <a:p>
                      <a:pPr marL="285750" marR="0" lvl="0" indent="-285750" algn="l">
                        <a:lnSpc>
                          <a:spcPct val="100000"/>
                        </a:lnSpc>
                        <a:spcBef>
                          <a:spcPts val="0"/>
                        </a:spcBef>
                        <a:spcAft>
                          <a:spcPts val="800"/>
                        </a:spcAft>
                        <a:buClr>
                          <a:srgbClr val="E35105"/>
                        </a:buClr>
                        <a:buSzTx/>
                        <a:buFont typeface="Wingdings" pitchFamily="2" charset="2"/>
                        <a:buChar char="ü"/>
                      </a:pPr>
                      <a:r>
                        <a:rPr lang="en-US" sz="2400" b="1"/>
                        <a:t>Laserfiche Connector: </a:t>
                      </a:r>
                      <a:r>
                        <a:rPr lang="en-US" sz="2400"/>
                        <a:t>Centralized profiles</a:t>
                      </a:r>
                      <a:endParaRPr lang="en-US" sz="2700"/>
                    </a:p>
                    <a:p>
                      <a:pPr marL="285750" marR="0" lvl="0" indent="-285750" algn="l">
                        <a:lnSpc>
                          <a:spcPct val="100000"/>
                        </a:lnSpc>
                        <a:spcBef>
                          <a:spcPts val="0"/>
                        </a:spcBef>
                        <a:spcAft>
                          <a:spcPts val="800"/>
                        </a:spcAft>
                        <a:buClr>
                          <a:srgbClr val="E35105"/>
                        </a:buClr>
                        <a:buSzTx/>
                        <a:buFont typeface="Wingdings" pitchFamily="2" charset="2"/>
                        <a:buChar char="ü"/>
                      </a:pPr>
                      <a:r>
                        <a:rPr lang="en-US" sz="2400" b="1"/>
                        <a:t>Refreshed Tools:</a:t>
                      </a:r>
                      <a:r>
                        <a:rPr lang="en-US" sz="2400" b="0"/>
                        <a:t> Quick Fields, Connector, DCC</a:t>
                      </a:r>
                      <a:endParaRPr lang="en-US" sz="2400"/>
                    </a:p>
                  </a:txBody>
                  <a:tcPr marL="182880" marR="182880" marT="182880" marB="18288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480513"/>
                  </a:ext>
                </a:extLst>
              </a:tr>
            </a:tbl>
          </a:graphicData>
        </a:graphic>
      </p:graphicFrame>
      <p:sp>
        <p:nvSpPr>
          <p:cNvPr id="16" name="Oval 15">
            <a:extLst>
              <a:ext uri="{FF2B5EF4-FFF2-40B4-BE49-F238E27FC236}">
                <a16:creationId xmlns:a16="http://schemas.microsoft.com/office/drawing/2014/main" id="{7A0CAE54-C555-0D6E-DEAB-59D0D76A5E22}"/>
              </a:ext>
            </a:extLst>
          </p:cNvPr>
          <p:cNvSpPr/>
          <p:nvPr/>
        </p:nvSpPr>
        <p:spPr>
          <a:xfrm>
            <a:off x="9917770" y="2241534"/>
            <a:ext cx="229531" cy="229531"/>
          </a:xfrm>
          <a:prstGeom prst="ellips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endParaRPr lang="en-US">
              <a:solidFill>
                <a:srgbClr val="21282F"/>
              </a:solidFill>
              <a:latin typeface="Calibri" panose="020F0502020204030204"/>
            </a:endParaRPr>
          </a:p>
        </p:txBody>
      </p:sp>
      <p:sp>
        <p:nvSpPr>
          <p:cNvPr id="3" name="Rectangle 2">
            <a:extLst>
              <a:ext uri="{FF2B5EF4-FFF2-40B4-BE49-F238E27FC236}">
                <a16:creationId xmlns:a16="http://schemas.microsoft.com/office/drawing/2014/main" id="{24259FC0-D8FC-8F22-F9B5-71CE963347D9}"/>
              </a:ext>
            </a:extLst>
          </p:cNvPr>
          <p:cNvSpPr/>
          <p:nvPr/>
        </p:nvSpPr>
        <p:spPr>
          <a:xfrm>
            <a:off x="4502150" y="1591904"/>
            <a:ext cx="3200400" cy="400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46"/>
            <a:r>
              <a:rPr lang="en-US" b="1">
                <a:solidFill>
                  <a:srgbClr val="FFFFFF"/>
                </a:solidFill>
                <a:latin typeface="Franklin Gothic Demi"/>
              </a:rPr>
              <a:t>ADMINISTRATION</a:t>
            </a:r>
            <a:endParaRPr lang="en-US">
              <a:solidFill>
                <a:srgbClr val="FFFFFF"/>
              </a:solidFill>
              <a:latin typeface="Calibri" panose="020F0502020204030204"/>
            </a:endParaRPr>
          </a:p>
        </p:txBody>
      </p:sp>
      <p:sp>
        <p:nvSpPr>
          <p:cNvPr id="5" name="Rectangle 4">
            <a:extLst>
              <a:ext uri="{FF2B5EF4-FFF2-40B4-BE49-F238E27FC236}">
                <a16:creationId xmlns:a16="http://schemas.microsoft.com/office/drawing/2014/main" id="{95DB12B1-5AC6-F17A-D900-E48EEECDABC7}"/>
              </a:ext>
            </a:extLst>
          </p:cNvPr>
          <p:cNvSpPr/>
          <p:nvPr/>
        </p:nvSpPr>
        <p:spPr>
          <a:xfrm>
            <a:off x="8386614" y="1595469"/>
            <a:ext cx="3291840" cy="400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46"/>
            <a:r>
              <a:rPr lang="en-US" b="1">
                <a:solidFill>
                  <a:srgbClr val="FFFFFF"/>
                </a:solidFill>
                <a:latin typeface="Franklin Gothic Demi"/>
                <a:ea typeface="Calibri" panose="020F0502020204030204"/>
                <a:cs typeface="Calibri" panose="020F0502020204030204"/>
              </a:rPr>
              <a:t>DEPLOYMENT SIMPLIFICATION</a:t>
            </a:r>
            <a:endParaRPr lang="en-US">
              <a:solidFill>
                <a:srgbClr val="FFFFFF"/>
              </a:solidFill>
              <a:latin typeface="Calibri" panose="020F0502020204030204"/>
            </a:endParaRPr>
          </a:p>
        </p:txBody>
      </p:sp>
    </p:spTree>
    <p:extLst>
      <p:ext uri="{BB962C8B-B14F-4D97-AF65-F5344CB8AC3E}">
        <p14:creationId xmlns:p14="http://schemas.microsoft.com/office/powerpoint/2010/main" val="4145061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C7E64B8-247E-A759-65A4-32B5DF373A4C}"/>
              </a:ext>
            </a:extLst>
          </p:cNvPr>
          <p:cNvSpPr>
            <a:spLocks noGrp="1"/>
          </p:cNvSpPr>
          <p:nvPr>
            <p:ph sz="quarter" idx="11"/>
          </p:nvPr>
        </p:nvSpPr>
        <p:spPr/>
        <p:txBody>
          <a:bodyPr lIns="0" tIns="0" rIns="0" bIns="0" anchor="t">
            <a:noAutofit/>
          </a:bodyPr>
          <a:lstStyle/>
          <a:p>
            <a:pPr>
              <a:buFont typeface="Wingdings" panose="020F0502020204030204" pitchFamily="34" charset="0"/>
              <a:buChar char="§"/>
            </a:pPr>
            <a:r>
              <a:rPr lang="en-US" dirty="0">
                <a:latin typeface="Calibri"/>
                <a:ea typeface="Open Sans"/>
                <a:cs typeface="Calibri"/>
              </a:rPr>
              <a:t>More built-in options for common searches </a:t>
            </a:r>
            <a:endParaRPr lang="en-US" dirty="0"/>
          </a:p>
          <a:p>
            <a:r>
              <a:rPr lang="en-US" dirty="0">
                <a:latin typeface="Calibri"/>
                <a:ea typeface="Open Sans"/>
                <a:cs typeface="Calibri"/>
              </a:rPr>
              <a:t>Quickly filter by document type within current folder</a:t>
            </a:r>
          </a:p>
          <a:p>
            <a:r>
              <a:rPr lang="en-US" dirty="0">
                <a:latin typeface="Calibri"/>
                <a:ea typeface="Open Sans"/>
                <a:cs typeface="Calibri"/>
              </a:rPr>
              <a:t>New UI for administrators to set and update group-based settings</a:t>
            </a:r>
          </a:p>
          <a:p>
            <a:r>
              <a:rPr lang="en-US" dirty="0">
                <a:latin typeface="Calibri"/>
                <a:ea typeface="Open Sans"/>
                <a:cs typeface="Calibri"/>
              </a:rPr>
              <a:t>More options for embedding documents</a:t>
            </a:r>
            <a:endParaRPr lang="en-US" dirty="0"/>
          </a:p>
          <a:p>
            <a:endParaRPr lang="en-US" dirty="0"/>
          </a:p>
        </p:txBody>
      </p:sp>
      <p:sp>
        <p:nvSpPr>
          <p:cNvPr id="4" name="Title 3">
            <a:extLst>
              <a:ext uri="{FF2B5EF4-FFF2-40B4-BE49-F238E27FC236}">
                <a16:creationId xmlns:a16="http://schemas.microsoft.com/office/drawing/2014/main" id="{31A2A821-32A5-40D2-45E5-714CC2D8606F}"/>
              </a:ext>
            </a:extLst>
          </p:cNvPr>
          <p:cNvSpPr>
            <a:spLocks noGrp="1"/>
          </p:cNvSpPr>
          <p:nvPr>
            <p:ph type="title"/>
          </p:nvPr>
        </p:nvSpPr>
        <p:spPr/>
        <p:txBody>
          <a:bodyPr/>
          <a:lstStyle/>
          <a:p>
            <a:r>
              <a:rPr lang="en-US" dirty="0">
                <a:latin typeface="Franklin Gothic Demi"/>
              </a:rPr>
              <a:t>Usability enhancements – from all of you!</a:t>
            </a:r>
            <a:endParaRPr lang="en-US" dirty="0"/>
          </a:p>
        </p:txBody>
      </p:sp>
      <p:sp>
        <p:nvSpPr>
          <p:cNvPr id="6" name="Content Placeholder 5">
            <a:extLst>
              <a:ext uri="{FF2B5EF4-FFF2-40B4-BE49-F238E27FC236}">
                <a16:creationId xmlns:a16="http://schemas.microsoft.com/office/drawing/2014/main" id="{D0E998B1-6A85-25EA-91EA-96E7BDEE8DF5}"/>
              </a:ext>
            </a:extLst>
          </p:cNvPr>
          <p:cNvSpPr>
            <a:spLocks noGrp="1"/>
          </p:cNvSpPr>
          <p:nvPr>
            <p:ph sz="quarter" idx="12"/>
          </p:nvPr>
        </p:nvSpPr>
        <p:spPr/>
        <p:txBody>
          <a:bodyPr lIns="0" tIns="0" rIns="0" bIns="0" anchor="t">
            <a:noAutofit/>
          </a:bodyPr>
          <a:lstStyle/>
          <a:p>
            <a:r>
              <a:rPr lang="en-US" dirty="0"/>
              <a:t>Quickly duplicate documents</a:t>
            </a:r>
          </a:p>
          <a:p>
            <a:r>
              <a:rPr lang="en-US" dirty="0">
                <a:latin typeface="Calibri"/>
                <a:ea typeface="Open Sans"/>
                <a:cs typeface="Calibri"/>
              </a:rPr>
              <a:t>Editable file path</a:t>
            </a:r>
          </a:p>
          <a:p>
            <a:r>
              <a:rPr lang="en-US" dirty="0"/>
              <a:t>Drag-and-drop folder support</a:t>
            </a:r>
          </a:p>
          <a:p>
            <a:r>
              <a:rPr lang="en-US" dirty="0"/>
              <a:t>Download multiple individual files</a:t>
            </a:r>
          </a:p>
          <a:p>
            <a:r>
              <a:rPr lang="en-US" dirty="0">
                <a:latin typeface="Calibri"/>
                <a:ea typeface="Open Sans"/>
                <a:cs typeface="Calibri"/>
              </a:rPr>
              <a:t>Better viewing of text-only documents without downloading</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018272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71CB-2C68-CC24-D5B3-3C96464D6390}"/>
              </a:ext>
            </a:extLst>
          </p:cNvPr>
          <p:cNvSpPr>
            <a:spLocks noGrp="1"/>
          </p:cNvSpPr>
          <p:nvPr>
            <p:ph type="title"/>
          </p:nvPr>
        </p:nvSpPr>
        <p:spPr/>
        <p:txBody>
          <a:bodyPr/>
          <a:lstStyle/>
          <a:p>
            <a:r>
              <a:rPr lang="en-US" dirty="0"/>
              <a:t>Holiday Calendar</a:t>
            </a:r>
          </a:p>
        </p:txBody>
      </p:sp>
      <p:sp>
        <p:nvSpPr>
          <p:cNvPr id="5" name="Content Placeholder 4">
            <a:extLst>
              <a:ext uri="{FF2B5EF4-FFF2-40B4-BE49-F238E27FC236}">
                <a16:creationId xmlns:a16="http://schemas.microsoft.com/office/drawing/2014/main" id="{BAC21D45-E308-C861-FD33-E445B1C8EB6A}"/>
              </a:ext>
            </a:extLst>
          </p:cNvPr>
          <p:cNvSpPr>
            <a:spLocks noGrp="1"/>
          </p:cNvSpPr>
          <p:nvPr>
            <p:ph sz="quarter" idx="12"/>
          </p:nvPr>
        </p:nvSpPr>
        <p:spPr/>
        <p:txBody>
          <a:bodyPr lIns="0" tIns="0" rIns="0" bIns="0" anchor="t">
            <a:noAutofit/>
          </a:bodyPr>
          <a:lstStyle/>
          <a:p>
            <a:r>
              <a:rPr lang="en-US" dirty="0">
                <a:latin typeface="Calibri"/>
                <a:ea typeface="Open Sans"/>
                <a:cs typeface="Calibri"/>
              </a:rPr>
              <a:t>Specify non-business days</a:t>
            </a:r>
          </a:p>
          <a:p>
            <a:r>
              <a:rPr lang="en-US" dirty="0">
                <a:latin typeface="Calibri"/>
                <a:ea typeface="Open Sans"/>
                <a:cs typeface="Calibri"/>
              </a:rPr>
              <a:t>Option to observe before/after</a:t>
            </a:r>
          </a:p>
          <a:p>
            <a:r>
              <a:rPr lang="en-US" dirty="0">
                <a:latin typeface="Calibri"/>
                <a:ea typeface="Open Sans"/>
                <a:cs typeface="Calibri"/>
              </a:rPr>
              <a:t>Centrally defined for ease of maintenance</a:t>
            </a:r>
          </a:p>
        </p:txBody>
      </p:sp>
      <p:pic>
        <p:nvPicPr>
          <p:cNvPr id="3" name="Picture 2" descr="A screenshot of a computer&#10;&#10;Description automatically generated">
            <a:extLst>
              <a:ext uri="{FF2B5EF4-FFF2-40B4-BE49-F238E27FC236}">
                <a16:creationId xmlns:a16="http://schemas.microsoft.com/office/drawing/2014/main" id="{92A8D4C8-E7F7-C009-C4CB-FB6DDA252CBB}"/>
              </a:ext>
            </a:extLst>
          </p:cNvPr>
          <p:cNvPicPr>
            <a:picLocks noChangeAspect="1"/>
          </p:cNvPicPr>
          <p:nvPr/>
        </p:nvPicPr>
        <p:blipFill rotWithShape="1">
          <a:blip r:embed="rId3"/>
          <a:srcRect t="629" r="1304" b="-105"/>
          <a:stretch/>
        </p:blipFill>
        <p:spPr>
          <a:xfrm>
            <a:off x="670477" y="1260615"/>
            <a:ext cx="5285080" cy="5098765"/>
          </a:xfrm>
          <a:prstGeom prst="rect">
            <a:avLst/>
          </a:prstGeom>
        </p:spPr>
      </p:pic>
    </p:spTree>
    <p:extLst>
      <p:ext uri="{BB962C8B-B14F-4D97-AF65-F5344CB8AC3E}">
        <p14:creationId xmlns:p14="http://schemas.microsoft.com/office/powerpoint/2010/main" val="1829729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E2FF8C-0285-2BDB-21BF-3CFE0E09D609}"/>
              </a:ext>
            </a:extLst>
          </p:cNvPr>
          <p:cNvSpPr>
            <a:spLocks noGrp="1"/>
          </p:cNvSpPr>
          <p:nvPr>
            <p:ph type="title"/>
          </p:nvPr>
        </p:nvSpPr>
        <p:spPr/>
        <p:txBody>
          <a:bodyPr>
            <a:normAutofit fontScale="90000"/>
          </a:bodyPr>
          <a:lstStyle/>
          <a:p>
            <a:r>
              <a:rPr lang="en-US" dirty="0">
                <a:latin typeface="Franklin Gothic Demi"/>
              </a:rPr>
              <a:t>Deployment Simplification</a:t>
            </a:r>
            <a:endParaRPr lang="en-US" dirty="0"/>
          </a:p>
        </p:txBody>
      </p:sp>
      <p:sp>
        <p:nvSpPr>
          <p:cNvPr id="4" name="Content Placeholder 3">
            <a:extLst>
              <a:ext uri="{FF2B5EF4-FFF2-40B4-BE49-F238E27FC236}">
                <a16:creationId xmlns:a16="http://schemas.microsoft.com/office/drawing/2014/main" id="{025F1E6A-B0A5-E8C3-6653-91B83F9E24E9}"/>
              </a:ext>
            </a:extLst>
          </p:cNvPr>
          <p:cNvSpPr>
            <a:spLocks noGrp="1"/>
          </p:cNvSpPr>
          <p:nvPr>
            <p:ph sz="quarter" idx="11"/>
          </p:nvPr>
        </p:nvSpPr>
        <p:spPr>
          <a:xfrm>
            <a:off x="304801" y="1417301"/>
            <a:ext cx="3901273" cy="5029539"/>
          </a:xfrm>
        </p:spPr>
        <p:txBody>
          <a:bodyPr lIns="0" tIns="0" rIns="0" bIns="0" anchor="t">
            <a:noAutofit/>
          </a:bodyPr>
          <a:lstStyle/>
          <a:p>
            <a:r>
              <a:rPr lang="en-US" dirty="0"/>
              <a:t>Find and download updates easily</a:t>
            </a:r>
          </a:p>
          <a:p>
            <a:r>
              <a:rPr lang="en-US" dirty="0">
                <a:latin typeface="Calibri"/>
                <a:ea typeface="Open Sans"/>
                <a:cs typeface="Calibri"/>
              </a:rPr>
              <a:t>Get notifications about pending updates</a:t>
            </a:r>
          </a:p>
          <a:p>
            <a:r>
              <a:rPr lang="en-US" dirty="0">
                <a:latin typeface="Calibri"/>
                <a:ea typeface="Open Sans"/>
                <a:cs typeface="Calibri"/>
              </a:rPr>
              <a:t>See system at a glace</a:t>
            </a:r>
          </a:p>
        </p:txBody>
      </p:sp>
      <p:pic>
        <p:nvPicPr>
          <p:cNvPr id="6" name="Picture 5" descr="A screenshot of a computer&#10;&#10;Description automatically generated">
            <a:extLst>
              <a:ext uri="{FF2B5EF4-FFF2-40B4-BE49-F238E27FC236}">
                <a16:creationId xmlns:a16="http://schemas.microsoft.com/office/drawing/2014/main" id="{44C39B9E-1F87-52BF-5908-954C5B88842C}"/>
              </a:ext>
            </a:extLst>
          </p:cNvPr>
          <p:cNvPicPr>
            <a:picLocks noChangeAspect="1"/>
          </p:cNvPicPr>
          <p:nvPr/>
        </p:nvPicPr>
        <p:blipFill>
          <a:blip r:embed="rId3"/>
          <a:stretch>
            <a:fillRect/>
          </a:stretch>
        </p:blipFill>
        <p:spPr>
          <a:xfrm>
            <a:off x="4483303" y="1215082"/>
            <a:ext cx="7234477" cy="4544542"/>
          </a:xfrm>
          <a:prstGeom prst="rect">
            <a:avLst/>
          </a:prstGeom>
          <a:ln>
            <a:solidFill>
              <a:schemeClr val="bg2"/>
            </a:solidFill>
          </a:ln>
        </p:spPr>
      </p:pic>
    </p:spTree>
    <p:extLst>
      <p:ext uri="{BB962C8B-B14F-4D97-AF65-F5344CB8AC3E}">
        <p14:creationId xmlns:p14="http://schemas.microsoft.com/office/powerpoint/2010/main" val="102431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742F0AE-B244-7ED6-74DF-7DA146207634}"/>
              </a:ext>
            </a:extLst>
          </p:cNvPr>
          <p:cNvGrpSpPr/>
          <p:nvPr/>
        </p:nvGrpSpPr>
        <p:grpSpPr>
          <a:xfrm>
            <a:off x="992221" y="143952"/>
            <a:ext cx="4989092" cy="1147864"/>
            <a:chOff x="992221" y="143952"/>
            <a:chExt cx="4989092" cy="1147864"/>
          </a:xfrm>
        </p:grpSpPr>
        <p:sp>
          <p:nvSpPr>
            <p:cNvPr id="11" name="Rounded Rectangle 10">
              <a:extLst>
                <a:ext uri="{FF2B5EF4-FFF2-40B4-BE49-F238E27FC236}">
                  <a16:creationId xmlns:a16="http://schemas.microsoft.com/office/drawing/2014/main" id="{4F6726F2-52AC-BCBD-20AD-D92F04EE9796}"/>
                </a:ext>
              </a:extLst>
            </p:cNvPr>
            <p:cNvSpPr/>
            <p:nvPr/>
          </p:nvSpPr>
          <p:spPr>
            <a:xfrm>
              <a:off x="992221" y="143952"/>
              <a:ext cx="4989092" cy="1147864"/>
            </a:xfrm>
            <a:prstGeom prst="roundRect">
              <a:avLst>
                <a:gd name="adj" fmla="val 9524"/>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TextBox 13">
              <a:extLst>
                <a:ext uri="{FF2B5EF4-FFF2-40B4-BE49-F238E27FC236}">
                  <a16:creationId xmlns:a16="http://schemas.microsoft.com/office/drawing/2014/main" id="{49223373-9471-545C-7575-29BF8F22D1D5}"/>
                </a:ext>
              </a:extLst>
            </p:cNvPr>
            <p:cNvSpPr txBox="1"/>
            <p:nvPr/>
          </p:nvSpPr>
          <p:spPr>
            <a:xfrm>
              <a:off x="1447900" y="487051"/>
              <a:ext cx="4077733" cy="461665"/>
            </a:xfrm>
            <a:prstGeom prst="rect">
              <a:avLst/>
            </a:prstGeom>
            <a:noFill/>
          </p:spPr>
          <p:txBody>
            <a:bodyPr wrap="square" rtlCol="0">
              <a:spAutoFit/>
            </a:bodyPr>
            <a:lstStyle/>
            <a:p>
              <a:pPr algn="ctr"/>
              <a:r>
                <a:rPr lang="en-US" sz="2400" b="1" dirty="0">
                  <a:solidFill>
                    <a:schemeClr val="tx2"/>
                  </a:solidFill>
                  <a:latin typeface="Franklin Gothic Demi" panose="020B0603020102020204" pitchFamily="34" charset="0"/>
                </a:rPr>
                <a:t>System Admin Hub</a:t>
              </a:r>
            </a:p>
          </p:txBody>
        </p:sp>
      </p:grpSp>
      <p:grpSp>
        <p:nvGrpSpPr>
          <p:cNvPr id="24" name="Group 23">
            <a:extLst>
              <a:ext uri="{FF2B5EF4-FFF2-40B4-BE49-F238E27FC236}">
                <a16:creationId xmlns:a16="http://schemas.microsoft.com/office/drawing/2014/main" id="{E2709438-953D-8430-62A5-DE1AD9246CE7}"/>
              </a:ext>
            </a:extLst>
          </p:cNvPr>
          <p:cNvGrpSpPr/>
          <p:nvPr/>
        </p:nvGrpSpPr>
        <p:grpSpPr>
          <a:xfrm>
            <a:off x="6210686" y="170584"/>
            <a:ext cx="4989092" cy="1147864"/>
            <a:chOff x="6210686" y="170584"/>
            <a:chExt cx="4989092" cy="1147864"/>
          </a:xfrm>
        </p:grpSpPr>
        <p:sp>
          <p:nvSpPr>
            <p:cNvPr id="12" name="Rounded Rectangle 11">
              <a:extLst>
                <a:ext uri="{FF2B5EF4-FFF2-40B4-BE49-F238E27FC236}">
                  <a16:creationId xmlns:a16="http://schemas.microsoft.com/office/drawing/2014/main" id="{AFF570C6-EAEE-2140-5096-112AE35614A8}"/>
                </a:ext>
              </a:extLst>
            </p:cNvPr>
            <p:cNvSpPr/>
            <p:nvPr/>
          </p:nvSpPr>
          <p:spPr>
            <a:xfrm>
              <a:off x="6210686" y="170584"/>
              <a:ext cx="4989092" cy="1147864"/>
            </a:xfrm>
            <a:prstGeom prst="roundRect">
              <a:avLst>
                <a:gd name="adj" fmla="val 9524"/>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TextBox 14">
              <a:extLst>
                <a:ext uri="{FF2B5EF4-FFF2-40B4-BE49-F238E27FC236}">
                  <a16:creationId xmlns:a16="http://schemas.microsoft.com/office/drawing/2014/main" id="{41262069-9E51-E033-DE9B-76795CBFBE6E}"/>
                </a:ext>
              </a:extLst>
            </p:cNvPr>
            <p:cNvSpPr txBox="1"/>
            <p:nvPr/>
          </p:nvSpPr>
          <p:spPr>
            <a:xfrm>
              <a:off x="6713833" y="491261"/>
              <a:ext cx="4077733" cy="461665"/>
            </a:xfrm>
            <a:prstGeom prst="rect">
              <a:avLst/>
            </a:prstGeom>
            <a:noFill/>
          </p:spPr>
          <p:txBody>
            <a:bodyPr wrap="square" rtlCol="0">
              <a:spAutoFit/>
            </a:bodyPr>
            <a:lstStyle/>
            <a:p>
              <a:pPr algn="ctr"/>
              <a:r>
                <a:rPr lang="en-US" sz="2400" b="1" dirty="0">
                  <a:solidFill>
                    <a:schemeClr val="tx2"/>
                  </a:solidFill>
                  <a:latin typeface="Franklin Gothic Demi" panose="020B0603020102020204" pitchFamily="34" charset="0"/>
                </a:rPr>
                <a:t>Simplified Deployment</a:t>
              </a:r>
            </a:p>
          </p:txBody>
        </p:sp>
      </p:grpSp>
      <p:grpSp>
        <p:nvGrpSpPr>
          <p:cNvPr id="26" name="Group 25">
            <a:extLst>
              <a:ext uri="{FF2B5EF4-FFF2-40B4-BE49-F238E27FC236}">
                <a16:creationId xmlns:a16="http://schemas.microsoft.com/office/drawing/2014/main" id="{E4ADA4BA-6802-319A-27CE-0217787CDE80}"/>
              </a:ext>
            </a:extLst>
          </p:cNvPr>
          <p:cNvGrpSpPr/>
          <p:nvPr/>
        </p:nvGrpSpPr>
        <p:grpSpPr>
          <a:xfrm>
            <a:off x="992221" y="1605064"/>
            <a:ext cx="2723746" cy="2616740"/>
            <a:chOff x="992221" y="1605064"/>
            <a:chExt cx="2723746" cy="2616740"/>
          </a:xfrm>
        </p:grpSpPr>
        <p:sp>
          <p:nvSpPr>
            <p:cNvPr id="3" name="Rounded Rectangle 2">
              <a:extLst>
                <a:ext uri="{FF2B5EF4-FFF2-40B4-BE49-F238E27FC236}">
                  <a16:creationId xmlns:a16="http://schemas.microsoft.com/office/drawing/2014/main" id="{9DCEFF9C-0136-5803-DCBD-E10F3D2F9C8E}"/>
                </a:ext>
              </a:extLst>
            </p:cNvPr>
            <p:cNvSpPr/>
            <p:nvPr/>
          </p:nvSpPr>
          <p:spPr>
            <a:xfrm>
              <a:off x="992221" y="1605064"/>
              <a:ext cx="2723745" cy="2616740"/>
            </a:xfrm>
            <a:prstGeom prst="roundRect">
              <a:avLst>
                <a:gd name="adj" fmla="val 6718"/>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TextBox 15">
              <a:extLst>
                <a:ext uri="{FF2B5EF4-FFF2-40B4-BE49-F238E27FC236}">
                  <a16:creationId xmlns:a16="http://schemas.microsoft.com/office/drawing/2014/main" id="{8E7F810A-79A9-0BF9-39C1-81F4A136635C}"/>
                </a:ext>
              </a:extLst>
            </p:cNvPr>
            <p:cNvSpPr txBox="1"/>
            <p:nvPr/>
          </p:nvSpPr>
          <p:spPr>
            <a:xfrm>
              <a:off x="992221" y="2516409"/>
              <a:ext cx="2723746" cy="830997"/>
            </a:xfrm>
            <a:prstGeom prst="rect">
              <a:avLst/>
            </a:prstGeom>
            <a:noFill/>
          </p:spPr>
          <p:txBody>
            <a:bodyPr wrap="square" rtlCol="0">
              <a:spAutoFit/>
            </a:bodyPr>
            <a:lstStyle/>
            <a:p>
              <a:pPr algn="ctr"/>
              <a:r>
                <a:rPr lang="en-US" sz="2400" b="1" dirty="0">
                  <a:solidFill>
                    <a:schemeClr val="tx2"/>
                  </a:solidFill>
                  <a:latin typeface="Franklin Gothic Demi" panose="020B0603020102020204" pitchFamily="34" charset="0"/>
                </a:rPr>
                <a:t>Forms</a:t>
              </a:r>
            </a:p>
            <a:p>
              <a:pPr algn="ctr"/>
              <a:r>
                <a:rPr lang="en-US" sz="2400" b="1" dirty="0">
                  <a:solidFill>
                    <a:schemeClr val="tx2"/>
                  </a:solidFill>
                  <a:latin typeface="Franklin Gothic Demi" panose="020B0603020102020204" pitchFamily="34" charset="0"/>
                </a:rPr>
                <a:t>Test Mode</a:t>
              </a:r>
            </a:p>
          </p:txBody>
        </p:sp>
      </p:grpSp>
      <p:grpSp>
        <p:nvGrpSpPr>
          <p:cNvPr id="27" name="Group 26">
            <a:extLst>
              <a:ext uri="{FF2B5EF4-FFF2-40B4-BE49-F238E27FC236}">
                <a16:creationId xmlns:a16="http://schemas.microsoft.com/office/drawing/2014/main" id="{9D8883B0-BF18-5517-841C-3EE241D9A0E5}"/>
              </a:ext>
            </a:extLst>
          </p:cNvPr>
          <p:cNvGrpSpPr/>
          <p:nvPr/>
        </p:nvGrpSpPr>
        <p:grpSpPr>
          <a:xfrm>
            <a:off x="992221" y="4572000"/>
            <a:ext cx="2723746" cy="1147864"/>
            <a:chOff x="992221" y="4572000"/>
            <a:chExt cx="2723746" cy="1147864"/>
          </a:xfrm>
        </p:grpSpPr>
        <p:sp>
          <p:nvSpPr>
            <p:cNvPr id="2" name="Rounded Rectangle 1">
              <a:extLst>
                <a:ext uri="{FF2B5EF4-FFF2-40B4-BE49-F238E27FC236}">
                  <a16:creationId xmlns:a16="http://schemas.microsoft.com/office/drawing/2014/main" id="{118F1F45-6314-B914-987A-93E06F6BB591}"/>
                </a:ext>
              </a:extLst>
            </p:cNvPr>
            <p:cNvSpPr/>
            <p:nvPr/>
          </p:nvSpPr>
          <p:spPr>
            <a:xfrm>
              <a:off x="992221" y="4572000"/>
              <a:ext cx="2723745" cy="1147864"/>
            </a:xfrm>
            <a:prstGeom prst="roundRect">
              <a:avLst>
                <a:gd name="adj" fmla="val 9524"/>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7" name="TextBox 16">
              <a:extLst>
                <a:ext uri="{FF2B5EF4-FFF2-40B4-BE49-F238E27FC236}">
                  <a16:creationId xmlns:a16="http://schemas.microsoft.com/office/drawing/2014/main" id="{290DA9F1-C34F-6D3F-A98F-97C8AD825D8E}"/>
                </a:ext>
              </a:extLst>
            </p:cNvPr>
            <p:cNvSpPr txBox="1"/>
            <p:nvPr/>
          </p:nvSpPr>
          <p:spPr>
            <a:xfrm>
              <a:off x="992221" y="4717650"/>
              <a:ext cx="2723746" cy="830997"/>
            </a:xfrm>
            <a:prstGeom prst="rect">
              <a:avLst/>
            </a:prstGeom>
            <a:noFill/>
          </p:spPr>
          <p:txBody>
            <a:bodyPr wrap="square" rtlCol="0">
              <a:spAutoFit/>
            </a:bodyPr>
            <a:lstStyle/>
            <a:p>
              <a:pPr algn="ctr"/>
              <a:r>
                <a:rPr lang="en-US" sz="2400" b="1" dirty="0">
                  <a:solidFill>
                    <a:schemeClr val="tx2"/>
                  </a:solidFill>
                  <a:latin typeface="Franklin Gothic Demi" panose="020B0603020102020204" pitchFamily="34" charset="0"/>
                </a:rPr>
                <a:t>Modern</a:t>
              </a:r>
              <a:br>
                <a:rPr lang="en-US" sz="2400" b="1" dirty="0">
                  <a:solidFill>
                    <a:schemeClr val="tx2"/>
                  </a:solidFill>
                  <a:latin typeface="Franklin Gothic Demi" panose="020B0603020102020204" pitchFamily="34" charset="0"/>
                </a:rPr>
              </a:br>
              <a:r>
                <a:rPr lang="en-US" sz="2400" b="1" dirty="0">
                  <a:solidFill>
                    <a:schemeClr val="tx2"/>
                  </a:solidFill>
                  <a:latin typeface="Franklin Gothic Demi" panose="020B0603020102020204" pitchFamily="34" charset="0"/>
                </a:rPr>
                <a:t>Installers</a:t>
              </a:r>
            </a:p>
          </p:txBody>
        </p:sp>
      </p:grpSp>
      <p:grpSp>
        <p:nvGrpSpPr>
          <p:cNvPr id="23" name="Group 22">
            <a:extLst>
              <a:ext uri="{FF2B5EF4-FFF2-40B4-BE49-F238E27FC236}">
                <a16:creationId xmlns:a16="http://schemas.microsoft.com/office/drawing/2014/main" id="{D87BDACE-7979-F646-95E1-4B1595027D4B}"/>
              </a:ext>
            </a:extLst>
          </p:cNvPr>
          <p:cNvGrpSpPr/>
          <p:nvPr/>
        </p:nvGrpSpPr>
        <p:grpSpPr>
          <a:xfrm>
            <a:off x="8476032" y="1605064"/>
            <a:ext cx="2723746" cy="1147864"/>
            <a:chOff x="8476032" y="1605064"/>
            <a:chExt cx="2723746" cy="1147864"/>
          </a:xfrm>
        </p:grpSpPr>
        <p:sp>
          <p:nvSpPr>
            <p:cNvPr id="8" name="Rounded Rectangle 7">
              <a:extLst>
                <a:ext uri="{FF2B5EF4-FFF2-40B4-BE49-F238E27FC236}">
                  <a16:creationId xmlns:a16="http://schemas.microsoft.com/office/drawing/2014/main" id="{80790BF7-7791-7BB0-233E-39634992F295}"/>
                </a:ext>
              </a:extLst>
            </p:cNvPr>
            <p:cNvSpPr/>
            <p:nvPr/>
          </p:nvSpPr>
          <p:spPr>
            <a:xfrm>
              <a:off x="8476033" y="1605064"/>
              <a:ext cx="2723745" cy="1147864"/>
            </a:xfrm>
            <a:prstGeom prst="roundRect">
              <a:avLst>
                <a:gd name="adj" fmla="val 9524"/>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8" name="TextBox 17">
              <a:extLst>
                <a:ext uri="{FF2B5EF4-FFF2-40B4-BE49-F238E27FC236}">
                  <a16:creationId xmlns:a16="http://schemas.microsoft.com/office/drawing/2014/main" id="{DA194AC1-F5EB-DB78-32B2-43518BA3BE1A}"/>
                </a:ext>
              </a:extLst>
            </p:cNvPr>
            <p:cNvSpPr txBox="1"/>
            <p:nvPr/>
          </p:nvSpPr>
          <p:spPr>
            <a:xfrm>
              <a:off x="8476032" y="1792063"/>
              <a:ext cx="2723746" cy="830997"/>
            </a:xfrm>
            <a:prstGeom prst="rect">
              <a:avLst/>
            </a:prstGeom>
            <a:noFill/>
          </p:spPr>
          <p:txBody>
            <a:bodyPr wrap="square" lIns="91440" tIns="45720" rIns="91440" bIns="45720" rtlCol="0" anchor="t">
              <a:spAutoFit/>
            </a:bodyPr>
            <a:lstStyle/>
            <a:p>
              <a:pPr algn="ctr"/>
              <a:r>
                <a:rPr lang="en-US" sz="2400" b="1" dirty="0">
                  <a:solidFill>
                    <a:schemeClr val="tx2"/>
                  </a:solidFill>
                  <a:latin typeface="Franklin Gothic Demi"/>
                </a:rPr>
                <a:t>Identity Management</a:t>
              </a:r>
              <a:endParaRPr lang="en-US" sz="2400" b="1" dirty="0">
                <a:solidFill>
                  <a:schemeClr val="tx2"/>
                </a:solidFill>
                <a:latin typeface="Franklin Gothic Demi" panose="020B0603020102020204" pitchFamily="34" charset="0"/>
              </a:endParaRPr>
            </a:p>
          </p:txBody>
        </p:sp>
      </p:grpSp>
      <p:grpSp>
        <p:nvGrpSpPr>
          <p:cNvPr id="22" name="Group 21">
            <a:extLst>
              <a:ext uri="{FF2B5EF4-FFF2-40B4-BE49-F238E27FC236}">
                <a16:creationId xmlns:a16="http://schemas.microsoft.com/office/drawing/2014/main" id="{A8EC7A59-8FC8-6E70-95B4-FE099DFB13B3}"/>
              </a:ext>
            </a:extLst>
          </p:cNvPr>
          <p:cNvGrpSpPr/>
          <p:nvPr/>
        </p:nvGrpSpPr>
        <p:grpSpPr>
          <a:xfrm>
            <a:off x="8476034" y="3103124"/>
            <a:ext cx="2743498" cy="2616740"/>
            <a:chOff x="8476034" y="3103124"/>
            <a:chExt cx="2743498" cy="2616740"/>
          </a:xfrm>
        </p:grpSpPr>
        <p:sp>
          <p:nvSpPr>
            <p:cNvPr id="7" name="Rounded Rectangle 6">
              <a:extLst>
                <a:ext uri="{FF2B5EF4-FFF2-40B4-BE49-F238E27FC236}">
                  <a16:creationId xmlns:a16="http://schemas.microsoft.com/office/drawing/2014/main" id="{B3D43D82-304A-7610-D1CF-44D1D89136F5}"/>
                </a:ext>
              </a:extLst>
            </p:cNvPr>
            <p:cNvSpPr/>
            <p:nvPr/>
          </p:nvSpPr>
          <p:spPr>
            <a:xfrm>
              <a:off x="8476034" y="3103124"/>
              <a:ext cx="2723745" cy="2616740"/>
            </a:xfrm>
            <a:prstGeom prst="roundRect">
              <a:avLst>
                <a:gd name="adj" fmla="val 6718"/>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0" name="TextBox 19">
              <a:extLst>
                <a:ext uri="{FF2B5EF4-FFF2-40B4-BE49-F238E27FC236}">
                  <a16:creationId xmlns:a16="http://schemas.microsoft.com/office/drawing/2014/main" id="{60DA7D75-75A0-5EBC-B2B4-7A8B596674AC}"/>
                </a:ext>
              </a:extLst>
            </p:cNvPr>
            <p:cNvSpPr txBox="1"/>
            <p:nvPr/>
          </p:nvSpPr>
          <p:spPr>
            <a:xfrm>
              <a:off x="8495786" y="3995995"/>
              <a:ext cx="2723746" cy="830997"/>
            </a:xfrm>
            <a:prstGeom prst="rect">
              <a:avLst/>
            </a:prstGeom>
            <a:noFill/>
          </p:spPr>
          <p:txBody>
            <a:bodyPr wrap="square" rtlCol="0">
              <a:spAutoFit/>
            </a:bodyPr>
            <a:lstStyle/>
            <a:p>
              <a:pPr algn="ctr"/>
              <a:r>
                <a:rPr lang="en-US" sz="2400" b="1" dirty="0">
                  <a:solidFill>
                    <a:schemeClr val="tx2"/>
                  </a:solidFill>
                  <a:latin typeface="Franklin Gothic Demi" panose="020B0603020102020204" pitchFamily="34" charset="0"/>
                </a:rPr>
                <a:t>Metadata</a:t>
              </a:r>
              <a:br>
                <a:rPr lang="en-US" sz="2400" b="1" dirty="0">
                  <a:solidFill>
                    <a:schemeClr val="tx2"/>
                  </a:solidFill>
                  <a:latin typeface="Franklin Gothic Demi" panose="020B0603020102020204" pitchFamily="34" charset="0"/>
                </a:rPr>
              </a:br>
              <a:r>
                <a:rPr lang="en-US" sz="2400" b="1" dirty="0">
                  <a:solidFill>
                    <a:schemeClr val="tx2"/>
                  </a:solidFill>
                  <a:latin typeface="Franklin Gothic Demi" panose="020B0603020102020204" pitchFamily="34" charset="0"/>
                </a:rPr>
                <a:t>Designer</a:t>
              </a:r>
            </a:p>
          </p:txBody>
        </p:sp>
      </p:grpSp>
      <p:grpSp>
        <p:nvGrpSpPr>
          <p:cNvPr id="29" name="Group 28">
            <a:extLst>
              <a:ext uri="{FF2B5EF4-FFF2-40B4-BE49-F238E27FC236}">
                <a16:creationId xmlns:a16="http://schemas.microsoft.com/office/drawing/2014/main" id="{5BF81FC6-7C3F-FF03-1BBD-50D6F861BEDB}"/>
              </a:ext>
            </a:extLst>
          </p:cNvPr>
          <p:cNvGrpSpPr/>
          <p:nvPr/>
        </p:nvGrpSpPr>
        <p:grpSpPr>
          <a:xfrm>
            <a:off x="4051300" y="1605064"/>
            <a:ext cx="4114800" cy="5061126"/>
            <a:chOff x="4051300" y="1605064"/>
            <a:chExt cx="4114800" cy="5061126"/>
          </a:xfrm>
        </p:grpSpPr>
        <p:grpSp>
          <p:nvGrpSpPr>
            <p:cNvPr id="21" name="Group 20">
              <a:extLst>
                <a:ext uri="{FF2B5EF4-FFF2-40B4-BE49-F238E27FC236}">
                  <a16:creationId xmlns:a16="http://schemas.microsoft.com/office/drawing/2014/main" id="{FCC436E9-0BB4-75F0-9A79-1F7CCC088FCF}"/>
                </a:ext>
              </a:extLst>
            </p:cNvPr>
            <p:cNvGrpSpPr/>
            <p:nvPr/>
          </p:nvGrpSpPr>
          <p:grpSpPr>
            <a:xfrm>
              <a:off x="4051300" y="1605064"/>
              <a:ext cx="4114800" cy="4114800"/>
              <a:chOff x="4051300" y="1605064"/>
              <a:chExt cx="4114800" cy="4114800"/>
            </a:xfrm>
          </p:grpSpPr>
          <p:sp>
            <p:nvSpPr>
              <p:cNvPr id="9" name="Rectangle 8">
                <a:extLst>
                  <a:ext uri="{FF2B5EF4-FFF2-40B4-BE49-F238E27FC236}">
                    <a16:creationId xmlns:a16="http://schemas.microsoft.com/office/drawing/2014/main" id="{BC7CA4D0-17FA-B421-BEE8-14CB8D3137EC}"/>
                  </a:ext>
                </a:extLst>
              </p:cNvPr>
              <p:cNvSpPr>
                <a:spLocks noChangeAspect="1"/>
              </p:cNvSpPr>
              <p:nvPr/>
            </p:nvSpPr>
            <p:spPr>
              <a:xfrm>
                <a:off x="4051300" y="1605064"/>
                <a:ext cx="4114800" cy="4114800"/>
              </a:xfrm>
              <a:prstGeom prst="rect">
                <a:avLst/>
              </a:prstGeom>
              <a:solidFill>
                <a:schemeClr val="bg1"/>
              </a:solidFill>
              <a:ln w="1016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400" b="1" dirty="0">
                  <a:latin typeface="Franklin Gothic Heavy" panose="020B0603020102020204" pitchFamily="34" charset="0"/>
                </a:endParaRPr>
              </a:p>
            </p:txBody>
          </p:sp>
          <p:sp>
            <p:nvSpPr>
              <p:cNvPr id="10" name="Rectangle 9">
                <a:extLst>
                  <a:ext uri="{FF2B5EF4-FFF2-40B4-BE49-F238E27FC236}">
                    <a16:creationId xmlns:a16="http://schemas.microsoft.com/office/drawing/2014/main" id="{4871BF6A-37D0-AC5F-3CB8-E679E95C8E9A}"/>
                  </a:ext>
                </a:extLst>
              </p:cNvPr>
              <p:cNvSpPr>
                <a:spLocks noChangeAspect="1"/>
              </p:cNvSpPr>
              <p:nvPr/>
            </p:nvSpPr>
            <p:spPr>
              <a:xfrm>
                <a:off x="4267531" y="1833664"/>
                <a:ext cx="3657600" cy="36576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800" b="1" dirty="0">
                  <a:latin typeface="Franklin Gothic Demi" panose="020B0603020102020204" pitchFamily="34" charset="0"/>
                </a:endParaRPr>
              </a:p>
            </p:txBody>
          </p:sp>
          <p:pic>
            <p:nvPicPr>
              <p:cNvPr id="13" name="Graphic 12">
                <a:extLst>
                  <a:ext uri="{FF2B5EF4-FFF2-40B4-BE49-F238E27FC236}">
                    <a16:creationId xmlns:a16="http://schemas.microsoft.com/office/drawing/2014/main" id="{168ED8B9-AF75-BD43-6278-1D154E1E602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82050" y="2406896"/>
                <a:ext cx="3427900" cy="2511136"/>
              </a:xfrm>
              <a:prstGeom prst="rect">
                <a:avLst/>
              </a:prstGeom>
            </p:spPr>
          </p:pic>
        </p:grpSp>
        <p:sp>
          <p:nvSpPr>
            <p:cNvPr id="28" name="TextBox 27">
              <a:extLst>
                <a:ext uri="{FF2B5EF4-FFF2-40B4-BE49-F238E27FC236}">
                  <a16:creationId xmlns:a16="http://schemas.microsoft.com/office/drawing/2014/main" id="{60E6C256-AC59-0C7A-25CF-05E6FC78994D}"/>
                </a:ext>
              </a:extLst>
            </p:cNvPr>
            <p:cNvSpPr txBox="1"/>
            <p:nvPr/>
          </p:nvSpPr>
          <p:spPr>
            <a:xfrm>
              <a:off x="4051300" y="5896749"/>
              <a:ext cx="4077733" cy="769441"/>
            </a:xfrm>
            <a:prstGeom prst="rect">
              <a:avLst/>
            </a:prstGeom>
            <a:noFill/>
          </p:spPr>
          <p:txBody>
            <a:bodyPr wrap="square" rtlCol="0">
              <a:spAutoFit/>
            </a:bodyPr>
            <a:lstStyle/>
            <a:p>
              <a:pPr algn="ctr"/>
              <a:r>
                <a:rPr lang="en-US" sz="4400" b="1" dirty="0">
                  <a:solidFill>
                    <a:schemeClr val="bg1"/>
                  </a:solidFill>
                  <a:latin typeface="Franklin Gothic Demi" panose="020B0603020102020204" pitchFamily="34" charset="0"/>
                </a:rPr>
                <a:t>Laserfiche 12</a:t>
              </a:r>
            </a:p>
          </p:txBody>
        </p:sp>
      </p:grpSp>
    </p:spTree>
    <p:extLst>
      <p:ext uri="{BB962C8B-B14F-4D97-AF65-F5344CB8AC3E}">
        <p14:creationId xmlns:p14="http://schemas.microsoft.com/office/powerpoint/2010/main" val="154262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2" presetClass="entr" presetSubtype="2" fill="hold" nodeType="withEffect">
                                  <p:stCondLst>
                                    <p:cond delay="200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2000"/>
                                        <p:tgtEl>
                                          <p:spTgt spid="27"/>
                                        </p:tgtEl>
                                        <p:attrNameLst>
                                          <p:attrName>ppt_x</p:attrName>
                                        </p:attrNameLst>
                                      </p:cBhvr>
                                      <p:tavLst>
                                        <p:tav tm="0">
                                          <p:val>
                                            <p:strVal val="#ppt_x+#ppt_w*1.125000"/>
                                          </p:val>
                                        </p:tav>
                                        <p:tav tm="100000">
                                          <p:val>
                                            <p:strVal val="#ppt_x"/>
                                          </p:val>
                                        </p:tav>
                                      </p:tavLst>
                                    </p:anim>
                                    <p:animEffect transition="in" filter="wipe(left)">
                                      <p:cBhvr>
                                        <p:cTn id="11" dur="2000"/>
                                        <p:tgtEl>
                                          <p:spTgt spid="27"/>
                                        </p:tgtEl>
                                      </p:cBhvr>
                                    </p:animEffect>
                                  </p:childTnLst>
                                </p:cTn>
                              </p:par>
                              <p:par>
                                <p:cTn id="12" presetID="12" presetClass="entr" presetSubtype="2" fill="hold" nodeType="withEffect">
                                  <p:stCondLst>
                                    <p:cond delay="200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2000"/>
                                        <p:tgtEl>
                                          <p:spTgt spid="26"/>
                                        </p:tgtEl>
                                        <p:attrNameLst>
                                          <p:attrName>ppt_x</p:attrName>
                                        </p:attrNameLst>
                                      </p:cBhvr>
                                      <p:tavLst>
                                        <p:tav tm="0">
                                          <p:val>
                                            <p:strVal val="#ppt_x+#ppt_w*1.125000"/>
                                          </p:val>
                                        </p:tav>
                                        <p:tav tm="100000">
                                          <p:val>
                                            <p:strVal val="#ppt_x"/>
                                          </p:val>
                                        </p:tav>
                                      </p:tavLst>
                                    </p:anim>
                                    <p:animEffect transition="in" filter="wipe(left)">
                                      <p:cBhvr>
                                        <p:cTn id="15" dur="2000"/>
                                        <p:tgtEl>
                                          <p:spTgt spid="26"/>
                                        </p:tgtEl>
                                      </p:cBhvr>
                                    </p:animEffect>
                                  </p:childTnLst>
                                </p:cTn>
                              </p:par>
                              <p:par>
                                <p:cTn id="16" presetID="12" presetClass="entr" presetSubtype="4" fill="hold" nodeType="withEffect">
                                  <p:stCondLst>
                                    <p:cond delay="20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2000"/>
                                        <p:tgtEl>
                                          <p:spTgt spid="25"/>
                                        </p:tgtEl>
                                        <p:attrNameLst>
                                          <p:attrName>ppt_y</p:attrName>
                                        </p:attrNameLst>
                                      </p:cBhvr>
                                      <p:tavLst>
                                        <p:tav tm="0">
                                          <p:val>
                                            <p:strVal val="#ppt_y+#ppt_h*1.125000"/>
                                          </p:val>
                                        </p:tav>
                                        <p:tav tm="100000">
                                          <p:val>
                                            <p:strVal val="#ppt_y"/>
                                          </p:val>
                                        </p:tav>
                                      </p:tavLst>
                                    </p:anim>
                                    <p:animEffect transition="in" filter="wipe(up)">
                                      <p:cBhvr>
                                        <p:cTn id="19" dur="2000"/>
                                        <p:tgtEl>
                                          <p:spTgt spid="25"/>
                                        </p:tgtEl>
                                      </p:cBhvr>
                                    </p:animEffect>
                                  </p:childTnLst>
                                </p:cTn>
                              </p:par>
                              <p:par>
                                <p:cTn id="20" presetID="12" presetClass="entr" presetSubtype="4" fill="hold" nodeType="withEffect">
                                  <p:stCondLst>
                                    <p:cond delay="20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0"/>
                                        <p:tgtEl>
                                          <p:spTgt spid="24"/>
                                        </p:tgtEl>
                                        <p:attrNameLst>
                                          <p:attrName>ppt_y</p:attrName>
                                        </p:attrNameLst>
                                      </p:cBhvr>
                                      <p:tavLst>
                                        <p:tav tm="0">
                                          <p:val>
                                            <p:strVal val="#ppt_y+#ppt_h*1.125000"/>
                                          </p:val>
                                        </p:tav>
                                        <p:tav tm="100000">
                                          <p:val>
                                            <p:strVal val="#ppt_y"/>
                                          </p:val>
                                        </p:tav>
                                      </p:tavLst>
                                    </p:anim>
                                    <p:animEffect transition="in" filter="wipe(up)">
                                      <p:cBhvr>
                                        <p:cTn id="23" dur="2000"/>
                                        <p:tgtEl>
                                          <p:spTgt spid="24"/>
                                        </p:tgtEl>
                                      </p:cBhvr>
                                    </p:animEffect>
                                  </p:childTnLst>
                                </p:cTn>
                              </p:par>
                              <p:par>
                                <p:cTn id="24" presetID="12" presetClass="entr" presetSubtype="8" fill="hold" nodeType="withEffect">
                                  <p:stCondLst>
                                    <p:cond delay="20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p:tgtEl>
                                          <p:spTgt spid="23"/>
                                        </p:tgtEl>
                                        <p:attrNameLst>
                                          <p:attrName>ppt_x</p:attrName>
                                        </p:attrNameLst>
                                      </p:cBhvr>
                                      <p:tavLst>
                                        <p:tav tm="0">
                                          <p:val>
                                            <p:strVal val="#ppt_x-#ppt_w*1.125000"/>
                                          </p:val>
                                        </p:tav>
                                        <p:tav tm="100000">
                                          <p:val>
                                            <p:strVal val="#ppt_x"/>
                                          </p:val>
                                        </p:tav>
                                      </p:tavLst>
                                    </p:anim>
                                    <p:animEffect transition="in" filter="wipe(right)">
                                      <p:cBhvr>
                                        <p:cTn id="27" dur="2000"/>
                                        <p:tgtEl>
                                          <p:spTgt spid="23"/>
                                        </p:tgtEl>
                                      </p:cBhvr>
                                    </p:animEffect>
                                  </p:childTnLst>
                                </p:cTn>
                              </p:par>
                              <p:par>
                                <p:cTn id="28" presetID="12" presetClass="entr" presetSubtype="8" fill="hold" nodeType="withEffect">
                                  <p:stCondLst>
                                    <p:cond delay="200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2000"/>
                                        <p:tgtEl>
                                          <p:spTgt spid="22"/>
                                        </p:tgtEl>
                                        <p:attrNameLst>
                                          <p:attrName>ppt_x</p:attrName>
                                        </p:attrNameLst>
                                      </p:cBhvr>
                                      <p:tavLst>
                                        <p:tav tm="0">
                                          <p:val>
                                            <p:strVal val="#ppt_x-#ppt_w*1.125000"/>
                                          </p:val>
                                        </p:tav>
                                        <p:tav tm="100000">
                                          <p:val>
                                            <p:strVal val="#ppt_x"/>
                                          </p:val>
                                        </p:tav>
                                      </p:tavLst>
                                    </p:anim>
                                    <p:animEffect transition="in" filter="wipe(right)">
                                      <p:cBhvr>
                                        <p:cTn id="3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2071C852-7F19-80A8-C280-3AB29EDBB8CD}"/>
              </a:ext>
            </a:extLst>
          </p:cNvPr>
          <p:cNvGraphicFramePr>
            <a:graphicFrameLocks noGrp="1"/>
          </p:cNvGraphicFramePr>
          <p:nvPr>
            <p:ph sz="quarter" idx="11"/>
          </p:nvPr>
        </p:nvGraphicFramePr>
        <p:xfrm>
          <a:off x="304800" y="1417638"/>
          <a:ext cx="11582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0B29140C-AEB2-C0A2-3D35-CF61A96B4FD8}"/>
              </a:ext>
            </a:extLst>
          </p:cNvPr>
          <p:cNvSpPr>
            <a:spLocks noGrp="1"/>
          </p:cNvSpPr>
          <p:nvPr>
            <p:ph type="title"/>
          </p:nvPr>
        </p:nvSpPr>
        <p:spPr/>
        <p:txBody>
          <a:bodyPr>
            <a:normAutofit/>
          </a:bodyPr>
          <a:lstStyle/>
          <a:p>
            <a:r>
              <a:rPr lang="en-US" dirty="0">
                <a:latin typeface="Franklin Gothic Demi"/>
              </a:rPr>
              <a:t>Laserfiche 12 Release Timeline</a:t>
            </a:r>
          </a:p>
        </p:txBody>
      </p:sp>
      <p:sp>
        <p:nvSpPr>
          <p:cNvPr id="7" name="TextBox 6">
            <a:extLst>
              <a:ext uri="{FF2B5EF4-FFF2-40B4-BE49-F238E27FC236}">
                <a16:creationId xmlns:a16="http://schemas.microsoft.com/office/drawing/2014/main" id="{AA141073-C498-4EED-12ED-C977E92892B1}"/>
              </a:ext>
            </a:extLst>
          </p:cNvPr>
          <p:cNvSpPr txBox="1"/>
          <p:nvPr/>
        </p:nvSpPr>
        <p:spPr>
          <a:xfrm>
            <a:off x="426664" y="2004061"/>
            <a:ext cx="274320" cy="369332"/>
          </a:xfrm>
          <a:prstGeom prst="rect">
            <a:avLst/>
          </a:prstGeom>
          <a:noFill/>
        </p:spPr>
        <p:txBody>
          <a:bodyPr wrap="square" rtlCol="0">
            <a:spAutoFit/>
          </a:bodyPr>
          <a:lstStyle/>
          <a:p>
            <a:pPr defTabSz="914446">
              <a:defRPr/>
            </a:pPr>
            <a:r>
              <a:rPr lang="en-US" dirty="0">
                <a:solidFill>
                  <a:srgbClr val="21282F"/>
                </a:solidFill>
                <a:latin typeface="Calibri" panose="020F0502020204030204"/>
              </a:rPr>
              <a:t>1</a:t>
            </a:r>
          </a:p>
        </p:txBody>
      </p:sp>
      <p:sp>
        <p:nvSpPr>
          <p:cNvPr id="8" name="TextBox 7">
            <a:extLst>
              <a:ext uri="{FF2B5EF4-FFF2-40B4-BE49-F238E27FC236}">
                <a16:creationId xmlns:a16="http://schemas.microsoft.com/office/drawing/2014/main" id="{03FD4440-8E35-A74A-9F80-3862EB8B372F}"/>
              </a:ext>
            </a:extLst>
          </p:cNvPr>
          <p:cNvSpPr txBox="1"/>
          <p:nvPr/>
        </p:nvSpPr>
        <p:spPr>
          <a:xfrm>
            <a:off x="2754730" y="5496220"/>
            <a:ext cx="274320" cy="369332"/>
          </a:xfrm>
          <a:prstGeom prst="rect">
            <a:avLst/>
          </a:prstGeom>
          <a:noFill/>
        </p:spPr>
        <p:txBody>
          <a:bodyPr wrap="square" rtlCol="0">
            <a:spAutoFit/>
          </a:bodyPr>
          <a:lstStyle/>
          <a:p>
            <a:pPr defTabSz="914446">
              <a:defRPr/>
            </a:pPr>
            <a:r>
              <a:rPr lang="en-US" dirty="0">
                <a:solidFill>
                  <a:srgbClr val="21282F"/>
                </a:solidFill>
                <a:latin typeface="Calibri" panose="020F0502020204030204"/>
              </a:rPr>
              <a:t>2</a:t>
            </a:r>
          </a:p>
        </p:txBody>
      </p:sp>
      <p:sp>
        <p:nvSpPr>
          <p:cNvPr id="9" name="TextBox 8">
            <a:extLst>
              <a:ext uri="{FF2B5EF4-FFF2-40B4-BE49-F238E27FC236}">
                <a16:creationId xmlns:a16="http://schemas.microsoft.com/office/drawing/2014/main" id="{78CDA402-5571-9F17-D80A-7D7D018CC7B9}"/>
              </a:ext>
            </a:extLst>
          </p:cNvPr>
          <p:cNvSpPr txBox="1"/>
          <p:nvPr/>
        </p:nvSpPr>
        <p:spPr>
          <a:xfrm>
            <a:off x="5620633" y="2004061"/>
            <a:ext cx="274320" cy="369332"/>
          </a:xfrm>
          <a:prstGeom prst="rect">
            <a:avLst/>
          </a:prstGeom>
          <a:noFill/>
        </p:spPr>
        <p:txBody>
          <a:bodyPr wrap="square" rtlCol="0">
            <a:spAutoFit/>
          </a:bodyPr>
          <a:lstStyle/>
          <a:p>
            <a:pPr defTabSz="914446">
              <a:defRPr/>
            </a:pPr>
            <a:r>
              <a:rPr lang="en-US" dirty="0">
                <a:solidFill>
                  <a:srgbClr val="21282F"/>
                </a:solidFill>
                <a:latin typeface="Calibri" panose="020F0502020204030204"/>
              </a:rPr>
              <a:t>3</a:t>
            </a:r>
          </a:p>
        </p:txBody>
      </p:sp>
      <p:sp>
        <p:nvSpPr>
          <p:cNvPr id="11" name="TextBox 10">
            <a:extLst>
              <a:ext uri="{FF2B5EF4-FFF2-40B4-BE49-F238E27FC236}">
                <a16:creationId xmlns:a16="http://schemas.microsoft.com/office/drawing/2014/main" id="{F48AB06C-C9CE-F65B-78A7-A7D0AEEB9362}"/>
              </a:ext>
            </a:extLst>
          </p:cNvPr>
          <p:cNvSpPr txBox="1"/>
          <p:nvPr/>
        </p:nvSpPr>
        <p:spPr>
          <a:xfrm>
            <a:off x="7369647" y="5449888"/>
            <a:ext cx="274320" cy="369332"/>
          </a:xfrm>
          <a:prstGeom prst="rect">
            <a:avLst/>
          </a:prstGeom>
          <a:noFill/>
        </p:spPr>
        <p:txBody>
          <a:bodyPr wrap="square" rtlCol="0">
            <a:spAutoFit/>
          </a:bodyPr>
          <a:lstStyle/>
          <a:p>
            <a:pPr defTabSz="914446">
              <a:defRPr/>
            </a:pPr>
            <a:r>
              <a:rPr lang="en-US" dirty="0">
                <a:solidFill>
                  <a:srgbClr val="21282F"/>
                </a:solidFill>
                <a:latin typeface="Calibri" panose="020F0502020204030204"/>
              </a:rPr>
              <a:t>4</a:t>
            </a:r>
          </a:p>
        </p:txBody>
      </p:sp>
      <p:grpSp>
        <p:nvGrpSpPr>
          <p:cNvPr id="10" name="Group 9">
            <a:extLst>
              <a:ext uri="{FF2B5EF4-FFF2-40B4-BE49-F238E27FC236}">
                <a16:creationId xmlns:a16="http://schemas.microsoft.com/office/drawing/2014/main" id="{9801B14B-E33B-FBE7-8595-6ADBAB52A9D9}"/>
              </a:ext>
            </a:extLst>
          </p:cNvPr>
          <p:cNvGrpSpPr/>
          <p:nvPr/>
        </p:nvGrpSpPr>
        <p:grpSpPr>
          <a:xfrm>
            <a:off x="863555" y="5372315"/>
            <a:ext cx="6245877" cy="1715005"/>
            <a:chOff x="576756" y="1025956"/>
            <a:chExt cx="6245877" cy="1715005"/>
          </a:xfrm>
        </p:grpSpPr>
        <p:sp>
          <p:nvSpPr>
            <p:cNvPr id="12" name="Rectangle 11">
              <a:extLst>
                <a:ext uri="{FF2B5EF4-FFF2-40B4-BE49-F238E27FC236}">
                  <a16:creationId xmlns:a16="http://schemas.microsoft.com/office/drawing/2014/main" id="{4A96C0DC-5689-E735-9AB6-1E83F8F1E893}"/>
                </a:ext>
              </a:extLst>
            </p:cNvPr>
            <p:cNvSpPr/>
            <p:nvPr/>
          </p:nvSpPr>
          <p:spPr>
            <a:xfrm>
              <a:off x="576756" y="1025956"/>
              <a:ext cx="3109425" cy="14886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defTabSz="914446">
                <a:defRPr/>
              </a:pPr>
              <a:endParaRPr lang="en-US">
                <a:solidFill>
                  <a:srgbClr val="21282F">
                    <a:hueOff val="0"/>
                    <a:satOff val="0"/>
                    <a:lumOff val="0"/>
                    <a:alphaOff val="0"/>
                  </a:srgbClr>
                </a:solidFill>
                <a:latin typeface="Calibri" panose="020F0502020204030204"/>
              </a:endParaRPr>
            </a:p>
          </p:txBody>
        </p:sp>
        <p:sp>
          <p:nvSpPr>
            <p:cNvPr id="14" name="TextBox 13">
              <a:extLst>
                <a:ext uri="{FF2B5EF4-FFF2-40B4-BE49-F238E27FC236}">
                  <a16:creationId xmlns:a16="http://schemas.microsoft.com/office/drawing/2014/main" id="{E4169631-5A4E-6DE9-7466-F2BACBB38B43}"/>
                </a:ext>
              </a:extLst>
            </p:cNvPr>
            <p:cNvSpPr txBox="1"/>
            <p:nvPr/>
          </p:nvSpPr>
          <p:spPr>
            <a:xfrm>
              <a:off x="780495" y="1767565"/>
              <a:ext cx="6042138" cy="9733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defTabSz="622331">
                <a:lnSpc>
                  <a:spcPct val="90000"/>
                </a:lnSpc>
                <a:spcBef>
                  <a:spcPct val="0"/>
                </a:spcBef>
                <a:spcAft>
                  <a:spcPct val="35000"/>
                </a:spcAft>
                <a:defRPr/>
              </a:pPr>
              <a:r>
                <a:rPr lang="en-US" sz="1600" dirty="0">
                  <a:solidFill>
                    <a:srgbClr val="083D66"/>
                  </a:solidFill>
                  <a:latin typeface="Calibri" panose="020F0502020204030204"/>
                </a:rPr>
                <a:t>Bringing Laserfiche 12 features to Laserfiche Cloud:</a:t>
              </a:r>
              <a:endParaRPr lang="en-US" dirty="0" err="1">
                <a:solidFill>
                  <a:srgbClr val="083D66"/>
                </a:solidFill>
                <a:latin typeface="Calibri" panose="020F0502020204030204"/>
              </a:endParaRPr>
            </a:p>
          </p:txBody>
        </p:sp>
      </p:grpSp>
      <p:sp>
        <p:nvSpPr>
          <p:cNvPr id="15" name="Arrow: Right 14">
            <a:extLst>
              <a:ext uri="{FF2B5EF4-FFF2-40B4-BE49-F238E27FC236}">
                <a16:creationId xmlns:a16="http://schemas.microsoft.com/office/drawing/2014/main" id="{A16642B9-CBCD-19E0-32D7-B9B9971A06CE}"/>
              </a:ext>
            </a:extLst>
          </p:cNvPr>
          <p:cNvSpPr/>
          <p:nvPr/>
        </p:nvSpPr>
        <p:spPr>
          <a:xfrm>
            <a:off x="5410717" y="6227408"/>
            <a:ext cx="6476455" cy="1898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083D66"/>
              </a:solidFill>
              <a:latin typeface="Calibri" panose="020F0502020204030204"/>
            </a:endParaRPr>
          </a:p>
        </p:txBody>
      </p:sp>
    </p:spTree>
    <p:extLst>
      <p:ext uri="{BB962C8B-B14F-4D97-AF65-F5344CB8AC3E}">
        <p14:creationId xmlns:p14="http://schemas.microsoft.com/office/powerpoint/2010/main" val="159925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C9AD8-F6BF-D93E-4431-58D036F3A3B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209D8F2-D944-404D-A7B3-DEC2091103B5}"/>
              </a:ext>
            </a:extLst>
          </p:cNvPr>
          <p:cNvSpPr/>
          <p:nvPr/>
        </p:nvSpPr>
        <p:spPr>
          <a:xfrm>
            <a:off x="1096984" y="2028656"/>
            <a:ext cx="5505277" cy="4108342"/>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F5FEF6E-AAA9-2F76-8915-252BA74622DC}"/>
              </a:ext>
            </a:extLst>
          </p:cNvPr>
          <p:cNvSpPr>
            <a:spLocks noGrp="1"/>
          </p:cNvSpPr>
          <p:nvPr>
            <p:ph type="title"/>
          </p:nvPr>
        </p:nvSpPr>
        <p:spPr/>
        <p:txBody>
          <a:bodyPr/>
          <a:lstStyle/>
          <a:p>
            <a:r>
              <a:rPr lang="en-US" dirty="0"/>
              <a:t>Customer Panel</a:t>
            </a:r>
          </a:p>
        </p:txBody>
      </p:sp>
      <p:pic>
        <p:nvPicPr>
          <p:cNvPr id="1026" name="Picture 2">
            <a:extLst>
              <a:ext uri="{FF2B5EF4-FFF2-40B4-BE49-F238E27FC236}">
                <a16:creationId xmlns:a16="http://schemas.microsoft.com/office/drawing/2014/main" id="{0B138747-C0A2-1294-EC39-587769CF1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2057" y="2258791"/>
            <a:ext cx="3638550" cy="3648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18BDD9-170A-BA29-2930-9D4A720D032E}"/>
              </a:ext>
            </a:extLst>
          </p:cNvPr>
          <p:cNvSpPr txBox="1"/>
          <p:nvPr/>
        </p:nvSpPr>
        <p:spPr>
          <a:xfrm>
            <a:off x="8059027" y="6111030"/>
            <a:ext cx="2581835" cy="369332"/>
          </a:xfrm>
          <a:prstGeom prst="rect">
            <a:avLst/>
          </a:prstGeom>
          <a:noFill/>
        </p:spPr>
        <p:txBody>
          <a:bodyPr wrap="square" rtlCol="0">
            <a:spAutoFit/>
          </a:bodyPr>
          <a:lstStyle/>
          <a:p>
            <a:r>
              <a:rPr lang="en-US">
                <a:solidFill>
                  <a:schemeClr val="accent1"/>
                </a:solidFill>
              </a:rPr>
              <a:t>Customer Panel Sign-up</a:t>
            </a:r>
          </a:p>
        </p:txBody>
      </p:sp>
      <p:grpSp>
        <p:nvGrpSpPr>
          <p:cNvPr id="14" name="Group 13">
            <a:extLst>
              <a:ext uri="{FF2B5EF4-FFF2-40B4-BE49-F238E27FC236}">
                <a16:creationId xmlns:a16="http://schemas.microsoft.com/office/drawing/2014/main" id="{048016F5-97A5-8537-A0AA-87A9876E42FB}"/>
              </a:ext>
            </a:extLst>
          </p:cNvPr>
          <p:cNvGrpSpPr/>
          <p:nvPr/>
        </p:nvGrpSpPr>
        <p:grpSpPr>
          <a:xfrm>
            <a:off x="1201378" y="2110859"/>
            <a:ext cx="5296488" cy="3962267"/>
            <a:chOff x="724073" y="1604962"/>
            <a:chExt cx="5296488" cy="3962267"/>
          </a:xfrm>
        </p:grpSpPr>
        <p:pic>
          <p:nvPicPr>
            <p:cNvPr id="10" name="Picture 9">
              <a:extLst>
                <a:ext uri="{FF2B5EF4-FFF2-40B4-BE49-F238E27FC236}">
                  <a16:creationId xmlns:a16="http://schemas.microsoft.com/office/drawing/2014/main" id="{2E4E1238-E751-7977-2726-81DA09D988BE}"/>
                </a:ext>
              </a:extLst>
            </p:cNvPr>
            <p:cNvPicPr>
              <a:picLocks noChangeAspect="1"/>
            </p:cNvPicPr>
            <p:nvPr/>
          </p:nvPicPr>
          <p:blipFill>
            <a:blip r:embed="rId4"/>
            <a:stretch>
              <a:fillRect/>
            </a:stretch>
          </p:blipFill>
          <p:spPr>
            <a:xfrm>
              <a:off x="724073" y="1604962"/>
              <a:ext cx="5296488" cy="2462732"/>
            </a:xfrm>
            <a:prstGeom prst="rect">
              <a:avLst/>
            </a:prstGeom>
          </p:spPr>
        </p:pic>
        <p:pic>
          <p:nvPicPr>
            <p:cNvPr id="12" name="Picture 11">
              <a:extLst>
                <a:ext uri="{FF2B5EF4-FFF2-40B4-BE49-F238E27FC236}">
                  <a16:creationId xmlns:a16="http://schemas.microsoft.com/office/drawing/2014/main" id="{972D0608-E557-7F0B-86A2-0C35A5989337}"/>
                </a:ext>
              </a:extLst>
            </p:cNvPr>
            <p:cNvPicPr>
              <a:picLocks noChangeAspect="1"/>
            </p:cNvPicPr>
            <p:nvPr/>
          </p:nvPicPr>
          <p:blipFill rotWithShape="1">
            <a:blip r:embed="rId5"/>
            <a:srcRect t="32925"/>
            <a:stretch/>
          </p:blipFill>
          <p:spPr>
            <a:xfrm>
              <a:off x="724073" y="3845854"/>
              <a:ext cx="5296488" cy="1721375"/>
            </a:xfrm>
            <a:prstGeom prst="rect">
              <a:avLst/>
            </a:prstGeom>
          </p:spPr>
        </p:pic>
      </p:grpSp>
      <p:sp>
        <p:nvSpPr>
          <p:cNvPr id="16" name="Content Placeholder 3">
            <a:extLst>
              <a:ext uri="{FF2B5EF4-FFF2-40B4-BE49-F238E27FC236}">
                <a16:creationId xmlns:a16="http://schemas.microsoft.com/office/drawing/2014/main" id="{59B5AD94-A51C-E95C-76C7-D765475195BE}"/>
              </a:ext>
            </a:extLst>
          </p:cNvPr>
          <p:cNvSpPr>
            <a:spLocks noGrp="1"/>
          </p:cNvSpPr>
          <p:nvPr>
            <p:ph sz="quarter" idx="11"/>
          </p:nvPr>
        </p:nvSpPr>
        <p:spPr>
          <a:xfrm>
            <a:off x="563825" y="1417301"/>
            <a:ext cx="8430016" cy="547483"/>
          </a:xfrm>
        </p:spPr>
        <p:txBody>
          <a:bodyPr lIns="0" tIns="0" rIns="0" bIns="0" anchor="t">
            <a:noAutofit/>
          </a:bodyPr>
          <a:lstStyle/>
          <a:p>
            <a:r>
              <a:rPr lang="en-US" dirty="0"/>
              <a:t>July Customer Panel will be focused on LF 12 Feedback</a:t>
            </a:r>
          </a:p>
        </p:txBody>
      </p:sp>
    </p:spTree>
    <p:extLst>
      <p:ext uri="{BB962C8B-B14F-4D97-AF65-F5344CB8AC3E}">
        <p14:creationId xmlns:p14="http://schemas.microsoft.com/office/powerpoint/2010/main" val="1144901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C51F56-E907-7718-EB26-29FAE382BF19}"/>
              </a:ext>
            </a:extLst>
          </p:cNvPr>
          <p:cNvSpPr>
            <a:spLocks noGrp="1"/>
          </p:cNvSpPr>
          <p:nvPr>
            <p:ph sz="quarter" idx="11"/>
          </p:nvPr>
        </p:nvSpPr>
        <p:spPr>
          <a:xfrm>
            <a:off x="304800" y="1417302"/>
            <a:ext cx="5924550" cy="5029538"/>
          </a:xfrm>
        </p:spPr>
        <p:txBody>
          <a:bodyPr lIns="0" tIns="0" rIns="0" bIns="0" anchor="t">
            <a:noAutofit/>
          </a:bodyPr>
          <a:lstStyle/>
          <a:p>
            <a:r>
              <a:rPr lang="en-US" sz="3200" dirty="0">
                <a:latin typeface="Calibri"/>
                <a:ea typeface="Open Sans"/>
                <a:cs typeface="Calibri"/>
              </a:rPr>
              <a:t>Updated eLearning on Day 1</a:t>
            </a:r>
            <a:endParaRPr lang="en-US" dirty="0"/>
          </a:p>
          <a:p>
            <a:r>
              <a:rPr lang="en-US" sz="3200" dirty="0">
                <a:latin typeface="Calibri"/>
                <a:ea typeface="Open Sans"/>
                <a:cs typeface="Calibri"/>
              </a:rPr>
              <a:t>Product sandbox to try out Laserfiche 12 </a:t>
            </a:r>
            <a:r>
              <a:rPr lang="en-US" sz="3200" b="1" dirty="0">
                <a:solidFill>
                  <a:schemeClr val="accent1"/>
                </a:solidFill>
                <a:latin typeface="Calibri"/>
                <a:ea typeface="Open Sans"/>
                <a:cs typeface="Calibri"/>
              </a:rPr>
              <a:t>NEW!</a:t>
            </a:r>
            <a:endParaRPr lang="en-US" dirty="0">
              <a:solidFill>
                <a:schemeClr val="accent1"/>
              </a:solidFill>
            </a:endParaRPr>
          </a:p>
          <a:p>
            <a:r>
              <a:rPr lang="en-US" sz="3200" dirty="0">
                <a:latin typeface="Calibri"/>
                <a:ea typeface="Open Sans"/>
                <a:cs typeface="Calibri"/>
              </a:rPr>
              <a:t>All Aspire training content is part of customer subscriptions</a:t>
            </a:r>
            <a:endParaRPr lang="en-US" dirty="0"/>
          </a:p>
          <a:p>
            <a:endParaRPr lang="en-US" sz="3200" b="1" dirty="0">
              <a:latin typeface="Calibri"/>
              <a:ea typeface="Open Sans"/>
              <a:cs typeface="Calibri"/>
            </a:endParaRPr>
          </a:p>
        </p:txBody>
      </p:sp>
      <p:sp>
        <p:nvSpPr>
          <p:cNvPr id="3" name="Title 2">
            <a:extLst>
              <a:ext uri="{FF2B5EF4-FFF2-40B4-BE49-F238E27FC236}">
                <a16:creationId xmlns:a16="http://schemas.microsoft.com/office/drawing/2014/main" id="{EE525475-85FC-C365-BF1B-9409C85BC1EE}"/>
              </a:ext>
            </a:extLst>
          </p:cNvPr>
          <p:cNvSpPr>
            <a:spLocks noGrp="1"/>
          </p:cNvSpPr>
          <p:nvPr>
            <p:ph type="title"/>
          </p:nvPr>
        </p:nvSpPr>
        <p:spPr/>
        <p:txBody>
          <a:bodyPr>
            <a:normAutofit/>
          </a:bodyPr>
          <a:lstStyle/>
          <a:p>
            <a:r>
              <a:rPr lang="en-US" dirty="0">
                <a:latin typeface="Franklin Gothic Demi"/>
              </a:rPr>
              <a:t>Laserfiche 12 Educational Resources</a:t>
            </a:r>
            <a:endParaRPr lang="en-US"/>
          </a:p>
        </p:txBody>
      </p:sp>
      <p:pic>
        <p:nvPicPr>
          <p:cNvPr id="4" name="Picture 3" descr="A person pointing at a computer&#10;&#10;Description automatically generated">
            <a:extLst>
              <a:ext uri="{FF2B5EF4-FFF2-40B4-BE49-F238E27FC236}">
                <a16:creationId xmlns:a16="http://schemas.microsoft.com/office/drawing/2014/main" id="{2851501A-203E-89A9-B528-B5F783E940E8}"/>
              </a:ext>
            </a:extLst>
          </p:cNvPr>
          <p:cNvPicPr>
            <a:picLocks noChangeAspect="1"/>
          </p:cNvPicPr>
          <p:nvPr/>
        </p:nvPicPr>
        <p:blipFill>
          <a:blip r:embed="rId3"/>
          <a:stretch>
            <a:fillRect/>
          </a:stretch>
        </p:blipFill>
        <p:spPr>
          <a:xfrm>
            <a:off x="6715126" y="1581274"/>
            <a:ext cx="5314950" cy="3533528"/>
          </a:xfrm>
          <a:prstGeom prst="rect">
            <a:avLst/>
          </a:prstGeom>
        </p:spPr>
      </p:pic>
    </p:spTree>
    <p:extLst>
      <p:ext uri="{BB962C8B-B14F-4D97-AF65-F5344CB8AC3E}">
        <p14:creationId xmlns:p14="http://schemas.microsoft.com/office/powerpoint/2010/main" val="3826629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5FD75-E947-E8FD-A8F6-B4720EC5B5D5}"/>
              </a:ext>
            </a:extLst>
          </p:cNvPr>
          <p:cNvSpPr>
            <a:spLocks noGrp="1"/>
          </p:cNvSpPr>
          <p:nvPr>
            <p:ph sz="quarter" idx="11"/>
          </p:nvPr>
        </p:nvSpPr>
        <p:spPr>
          <a:prstGeom prst="rect">
            <a:avLst/>
          </a:prstGeom>
        </p:spPr>
        <p:txBody>
          <a:bodyPr/>
          <a:lstStyle/>
          <a:p>
            <a:r>
              <a:rPr lang="en-US" dirty="0"/>
              <a:t>Highlighted features:</a:t>
            </a:r>
          </a:p>
          <a:p>
            <a:pPr lvl="1"/>
            <a:r>
              <a:rPr lang="en-US" dirty="0"/>
              <a:t>Significant metadata enhancements</a:t>
            </a:r>
          </a:p>
          <a:p>
            <a:pPr lvl="1"/>
            <a:r>
              <a:rPr lang="en-US" dirty="0"/>
              <a:t>Test mode for forms processes</a:t>
            </a:r>
          </a:p>
          <a:p>
            <a:pPr lvl="1"/>
            <a:r>
              <a:rPr lang="en-US" dirty="0"/>
              <a:t>Admin hub for seeing Laserfiche system at a glance</a:t>
            </a:r>
          </a:p>
          <a:p>
            <a:r>
              <a:rPr lang="en-US" dirty="0"/>
              <a:t>Focus on usability with a UI refresh, including desktop applications</a:t>
            </a:r>
          </a:p>
          <a:p>
            <a:r>
              <a:rPr lang="en-US" dirty="0"/>
              <a:t>Updates to training materials</a:t>
            </a:r>
          </a:p>
          <a:p>
            <a:r>
              <a:rPr lang="en-US" dirty="0"/>
              <a:t>Timeline:</a:t>
            </a:r>
          </a:p>
          <a:p>
            <a:pPr lvl="1"/>
            <a:r>
              <a:rPr lang="en-US" dirty="0"/>
              <a:t>Initial release of 12 in November 2024</a:t>
            </a:r>
          </a:p>
          <a:p>
            <a:pPr lvl="1"/>
            <a:r>
              <a:rPr lang="en-US" dirty="0"/>
              <a:t>Major update in Q1 2025</a:t>
            </a:r>
          </a:p>
          <a:p>
            <a:pPr lvl="1"/>
            <a:r>
              <a:rPr lang="en-US" dirty="0"/>
              <a:t>All supported products should have a new version by end of 2026</a:t>
            </a:r>
          </a:p>
        </p:txBody>
      </p:sp>
      <p:sp>
        <p:nvSpPr>
          <p:cNvPr id="4" name="Title 3">
            <a:extLst>
              <a:ext uri="{FF2B5EF4-FFF2-40B4-BE49-F238E27FC236}">
                <a16:creationId xmlns:a16="http://schemas.microsoft.com/office/drawing/2014/main" id="{1FE2845E-07BE-5250-9927-BD3B79249408}"/>
              </a:ext>
            </a:extLst>
          </p:cNvPr>
          <p:cNvSpPr>
            <a:spLocks noGrp="1"/>
          </p:cNvSpPr>
          <p:nvPr>
            <p:ph type="title"/>
          </p:nvPr>
        </p:nvSpPr>
        <p:spPr/>
        <p:txBody>
          <a:bodyPr/>
          <a:lstStyle/>
          <a:p>
            <a:r>
              <a:rPr lang="en-US" dirty="0"/>
              <a:t>Laserfiche 12 recap</a:t>
            </a:r>
          </a:p>
        </p:txBody>
      </p:sp>
    </p:spTree>
    <p:extLst>
      <p:ext uri="{BB962C8B-B14F-4D97-AF65-F5344CB8AC3E}">
        <p14:creationId xmlns:p14="http://schemas.microsoft.com/office/powerpoint/2010/main" val="2629472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F981AA-8D32-C75F-12D6-4433A44CF0AC}"/>
              </a:ext>
            </a:extLst>
          </p:cNvPr>
          <p:cNvSpPr>
            <a:spLocks noGrp="1"/>
          </p:cNvSpPr>
          <p:nvPr>
            <p:ph type="body" sz="quarter" idx="12"/>
          </p:nvPr>
        </p:nvSpPr>
        <p:spPr>
          <a:xfrm>
            <a:off x="1291167" y="1943059"/>
            <a:ext cx="9618133" cy="1408285"/>
          </a:xfrm>
        </p:spPr>
        <p:txBody>
          <a:bodyPr/>
          <a:lstStyle/>
          <a:p>
            <a:r>
              <a:rPr lang="en-US" dirty="0"/>
              <a:t>Thank you for attending!</a:t>
            </a:r>
          </a:p>
        </p:txBody>
      </p:sp>
      <p:sp>
        <p:nvSpPr>
          <p:cNvPr id="9" name="Text Placeholder 8">
            <a:extLst>
              <a:ext uri="{FF2B5EF4-FFF2-40B4-BE49-F238E27FC236}">
                <a16:creationId xmlns:a16="http://schemas.microsoft.com/office/drawing/2014/main" id="{7A3568DC-5D63-1BB3-F98A-5979CF19B099}"/>
              </a:ext>
            </a:extLst>
          </p:cNvPr>
          <p:cNvSpPr>
            <a:spLocks noGrp="1"/>
          </p:cNvSpPr>
          <p:nvPr>
            <p:ph type="body" idx="1"/>
          </p:nvPr>
        </p:nvSpPr>
        <p:spPr/>
        <p:txBody>
          <a:bodyPr/>
          <a:lstStyle/>
          <a:p>
            <a:r>
              <a:rPr lang="en-US" dirty="0"/>
              <a:t>Learn More About Laserfiche 12:</a:t>
            </a:r>
          </a:p>
        </p:txBody>
      </p:sp>
      <p:pic>
        <p:nvPicPr>
          <p:cNvPr id="3" name="Picture 2" descr="A qr code on a white background&#10;&#10;Description automatically generated">
            <a:extLst>
              <a:ext uri="{FF2B5EF4-FFF2-40B4-BE49-F238E27FC236}">
                <a16:creationId xmlns:a16="http://schemas.microsoft.com/office/drawing/2014/main" id="{570B68B9-3958-015E-841C-F2E4FFC56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59" y="3013964"/>
            <a:ext cx="3409373" cy="3409373"/>
          </a:xfrm>
          <a:prstGeom prst="rect">
            <a:avLst/>
          </a:prstGeom>
        </p:spPr>
      </p:pic>
      <p:sp>
        <p:nvSpPr>
          <p:cNvPr id="6" name="TextBox 5">
            <a:extLst>
              <a:ext uri="{FF2B5EF4-FFF2-40B4-BE49-F238E27FC236}">
                <a16:creationId xmlns:a16="http://schemas.microsoft.com/office/drawing/2014/main" id="{FF73E35F-5E1A-443F-7030-E7359CFDB693}"/>
              </a:ext>
            </a:extLst>
          </p:cNvPr>
          <p:cNvSpPr txBox="1"/>
          <p:nvPr/>
        </p:nvSpPr>
        <p:spPr>
          <a:xfrm>
            <a:off x="1208814" y="3864864"/>
            <a:ext cx="6096000" cy="369332"/>
          </a:xfrm>
          <a:prstGeom prst="rect">
            <a:avLst/>
          </a:prstGeom>
          <a:noFill/>
        </p:spPr>
        <p:txBody>
          <a:bodyPr wrap="square">
            <a:spAutoFit/>
          </a:bodyPr>
          <a:lstStyle/>
          <a:p>
            <a:r>
              <a:rPr lang="en-US" dirty="0"/>
              <a:t>Laserfiche.com/products/lf12</a:t>
            </a:r>
          </a:p>
        </p:txBody>
      </p:sp>
    </p:spTree>
    <p:extLst>
      <p:ext uri="{BB962C8B-B14F-4D97-AF65-F5344CB8AC3E}">
        <p14:creationId xmlns:p14="http://schemas.microsoft.com/office/powerpoint/2010/main" val="298520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5FD75-E947-E8FD-A8F6-B4720EC5B5D5}"/>
              </a:ext>
            </a:extLst>
          </p:cNvPr>
          <p:cNvSpPr>
            <a:spLocks noGrp="1"/>
          </p:cNvSpPr>
          <p:nvPr>
            <p:ph sz="quarter" idx="11"/>
          </p:nvPr>
        </p:nvSpPr>
        <p:spPr>
          <a:prstGeom prst="rect">
            <a:avLst/>
          </a:prstGeom>
        </p:spPr>
        <p:txBody>
          <a:bodyPr>
            <a:normAutofit fontScale="92500" lnSpcReduction="20000"/>
          </a:bodyPr>
          <a:lstStyle/>
          <a:p>
            <a:r>
              <a:rPr lang="en-US" dirty="0"/>
              <a:t>Key features:</a:t>
            </a:r>
          </a:p>
          <a:p>
            <a:pPr lvl="1"/>
            <a:r>
              <a:rPr lang="en-US" dirty="0"/>
              <a:t>Significant </a:t>
            </a:r>
            <a:r>
              <a:rPr lang="en-US" b="1" dirty="0"/>
              <a:t>metadata enhancements </a:t>
            </a:r>
            <a:r>
              <a:rPr lang="en-US" dirty="0"/>
              <a:t>+ </a:t>
            </a:r>
            <a:r>
              <a:rPr lang="en-US" b="1" dirty="0"/>
              <a:t>Metadata</a:t>
            </a:r>
            <a:r>
              <a:rPr lang="en-US" dirty="0"/>
              <a:t> </a:t>
            </a:r>
            <a:r>
              <a:rPr lang="en-US" b="1" dirty="0"/>
              <a:t>Designer</a:t>
            </a:r>
          </a:p>
          <a:p>
            <a:pPr lvl="1"/>
            <a:r>
              <a:rPr lang="en-US" b="1" dirty="0"/>
              <a:t>Test mode for forms processes</a:t>
            </a:r>
          </a:p>
          <a:p>
            <a:pPr lvl="1"/>
            <a:r>
              <a:rPr lang="en-US" b="1" dirty="0"/>
              <a:t>Admin hub </a:t>
            </a:r>
            <a:r>
              <a:rPr lang="en-US" dirty="0"/>
              <a:t>for viewing your Laserfiche system at a glance</a:t>
            </a:r>
          </a:p>
          <a:p>
            <a:pPr lvl="1"/>
            <a:endParaRPr lang="en-US" dirty="0"/>
          </a:p>
          <a:p>
            <a:r>
              <a:rPr lang="en-US" dirty="0"/>
              <a:t>Additionally:</a:t>
            </a:r>
          </a:p>
          <a:p>
            <a:pPr lvl="1"/>
            <a:r>
              <a:rPr lang="en-US" dirty="0"/>
              <a:t>Focus on usability with a UI refresh, including desktop applications</a:t>
            </a:r>
          </a:p>
          <a:p>
            <a:pPr lvl="1"/>
            <a:r>
              <a:rPr lang="en-US" dirty="0"/>
              <a:t>Updates to training materials, ready day 1 of launch</a:t>
            </a:r>
          </a:p>
          <a:p>
            <a:pPr marL="0" indent="0">
              <a:buNone/>
            </a:pPr>
            <a:endParaRPr lang="en-US" dirty="0"/>
          </a:p>
          <a:p>
            <a:r>
              <a:rPr lang="en-US" dirty="0"/>
              <a:t>Timeline:</a:t>
            </a:r>
          </a:p>
          <a:p>
            <a:pPr lvl="1"/>
            <a:r>
              <a:rPr lang="en-US" dirty="0"/>
              <a:t>Initial release of 12 in November 2024</a:t>
            </a:r>
          </a:p>
          <a:p>
            <a:pPr lvl="1"/>
            <a:r>
              <a:rPr lang="en-US" dirty="0"/>
              <a:t>Major update in Q1 2025</a:t>
            </a:r>
          </a:p>
          <a:p>
            <a:pPr lvl="1"/>
            <a:r>
              <a:rPr lang="en-US" dirty="0"/>
              <a:t>All supported products should have a new version by end of 2026</a:t>
            </a:r>
          </a:p>
        </p:txBody>
      </p:sp>
      <p:sp>
        <p:nvSpPr>
          <p:cNvPr id="4" name="Title 3">
            <a:extLst>
              <a:ext uri="{FF2B5EF4-FFF2-40B4-BE49-F238E27FC236}">
                <a16:creationId xmlns:a16="http://schemas.microsoft.com/office/drawing/2014/main" id="{1FE2845E-07BE-5250-9927-BD3B79249408}"/>
              </a:ext>
            </a:extLst>
          </p:cNvPr>
          <p:cNvSpPr>
            <a:spLocks noGrp="1"/>
          </p:cNvSpPr>
          <p:nvPr>
            <p:ph type="title"/>
          </p:nvPr>
        </p:nvSpPr>
        <p:spPr/>
        <p:txBody>
          <a:bodyPr/>
          <a:lstStyle/>
          <a:p>
            <a:r>
              <a:rPr lang="en-US" dirty="0"/>
              <a:t>Laserfiche 12 overview</a:t>
            </a:r>
          </a:p>
        </p:txBody>
      </p:sp>
    </p:spTree>
    <p:extLst>
      <p:ext uri="{BB962C8B-B14F-4D97-AF65-F5344CB8AC3E}">
        <p14:creationId xmlns:p14="http://schemas.microsoft.com/office/powerpoint/2010/main" val="1181057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dirty="0">
                <a:latin typeface="Franklin Gothic Demi"/>
              </a:rPr>
              <a:t>Laserfiche 12 Sneak Peek: Metadata Designer</a:t>
            </a:r>
          </a:p>
        </p:txBody>
      </p:sp>
      <p:sp>
        <p:nvSpPr>
          <p:cNvPr id="2" name="Content Placeholder 5">
            <a:extLst>
              <a:ext uri="{FF2B5EF4-FFF2-40B4-BE49-F238E27FC236}">
                <a16:creationId xmlns:a16="http://schemas.microsoft.com/office/drawing/2014/main" id="{CF17E9F5-A0D6-9786-0B8E-3A28DD3254A2}"/>
              </a:ext>
            </a:extLst>
          </p:cNvPr>
          <p:cNvSpPr>
            <a:spLocks noGrp="1"/>
          </p:cNvSpPr>
          <p:nvPr>
            <p:ph sz="quarter" idx="11"/>
          </p:nvPr>
        </p:nvSpPr>
        <p:spPr>
          <a:xfrm>
            <a:off x="563824" y="1518289"/>
            <a:ext cx="2780956" cy="5029538"/>
          </a:xfrm>
        </p:spPr>
        <p:txBody>
          <a:bodyPr lIns="0" tIns="0" rIns="0" bIns="0" anchor="t">
            <a:normAutofit/>
          </a:bodyPr>
          <a:lstStyle/>
          <a:p>
            <a:pPr marL="0" indent="0">
              <a:buNone/>
            </a:pPr>
            <a:r>
              <a:rPr lang="en-US" sz="2000" dirty="0">
                <a:solidFill>
                  <a:schemeClr val="tx2"/>
                </a:solidFill>
                <a:latin typeface="Franklin Gothic Demi" panose="020B0703020102020204" pitchFamily="34" charset="0"/>
                <a:ea typeface="Open Sans"/>
                <a:cs typeface="Calibri"/>
              </a:rPr>
              <a:t>Key Value: </a:t>
            </a:r>
          </a:p>
          <a:p>
            <a:pPr marL="0" indent="0">
              <a:buNone/>
            </a:pPr>
            <a:r>
              <a:rPr lang="en-US" sz="1600" dirty="0">
                <a:latin typeface="Calibri"/>
                <a:ea typeface="Open Sans"/>
                <a:cs typeface="Calibri"/>
              </a:rPr>
              <a:t>With the new visual  designer, there’s no need for developer-level skills to configure your document metadata. </a:t>
            </a:r>
          </a:p>
          <a:p>
            <a:pPr marL="0" indent="0">
              <a:buNone/>
            </a:pPr>
            <a:endParaRPr lang="en-US" sz="1600" i="1" dirty="0">
              <a:solidFill>
                <a:srgbClr val="00B050"/>
              </a:solidFill>
              <a:latin typeface="Calibri"/>
              <a:ea typeface="Open Sans"/>
              <a:cs typeface="Calibri"/>
            </a:endParaRPr>
          </a:p>
          <a:p>
            <a:r>
              <a:rPr lang="en-US" sz="1600" dirty="0">
                <a:latin typeface="Calibri"/>
                <a:ea typeface="Open Sans"/>
                <a:cs typeface="Calibri"/>
              </a:rPr>
              <a:t>Enter and display data in an intuitive way</a:t>
            </a:r>
          </a:p>
          <a:p>
            <a:r>
              <a:rPr lang="en-US" sz="1600" dirty="0">
                <a:latin typeface="Calibri"/>
                <a:ea typeface="Open Sans"/>
                <a:cs typeface="Calibri"/>
              </a:rPr>
              <a:t>Show/hide fields based on earlier input</a:t>
            </a:r>
          </a:p>
          <a:p>
            <a:r>
              <a:rPr lang="en-US" sz="1600" dirty="0">
                <a:latin typeface="Calibri"/>
                <a:ea typeface="Open Sans"/>
                <a:cs typeface="Calibri"/>
              </a:rPr>
              <a:t>Reduce mistakes and improve readability</a:t>
            </a:r>
            <a:endParaRPr lang="en-US" sz="1600" dirty="0"/>
          </a:p>
        </p:txBody>
      </p:sp>
      <p:pic>
        <p:nvPicPr>
          <p:cNvPr id="4" name="Picture 3" descr="A screenshot of a computer&#10;&#10;Description automatically generated">
            <a:extLst>
              <a:ext uri="{FF2B5EF4-FFF2-40B4-BE49-F238E27FC236}">
                <a16:creationId xmlns:a16="http://schemas.microsoft.com/office/drawing/2014/main" id="{9E248637-D005-2846-1B23-B1FD8A9CBA0A}"/>
              </a:ext>
            </a:extLst>
          </p:cNvPr>
          <p:cNvPicPr>
            <a:picLocks noChangeAspect="1"/>
          </p:cNvPicPr>
          <p:nvPr/>
        </p:nvPicPr>
        <p:blipFill rotWithShape="1">
          <a:blip r:embed="rId3"/>
          <a:srcRect r="142" b="1563"/>
          <a:stretch/>
        </p:blipFill>
        <p:spPr>
          <a:xfrm>
            <a:off x="3997414" y="1315233"/>
            <a:ext cx="7339135" cy="46033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7580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dirty="0">
                <a:latin typeface="Franklin Gothic Demi"/>
              </a:rPr>
              <a:t>Laserfiche 12 Sneak Peek: Forms Test Mode</a:t>
            </a:r>
          </a:p>
        </p:txBody>
      </p:sp>
      <p:pic>
        <p:nvPicPr>
          <p:cNvPr id="2" name="Picture 1">
            <a:extLst>
              <a:ext uri="{FF2B5EF4-FFF2-40B4-BE49-F238E27FC236}">
                <a16:creationId xmlns:a16="http://schemas.microsoft.com/office/drawing/2014/main" id="{7F03FA7A-516C-2C46-B5BD-D197855691D0}"/>
              </a:ext>
            </a:extLst>
          </p:cNvPr>
          <p:cNvPicPr>
            <a:picLocks noChangeAspect="1"/>
          </p:cNvPicPr>
          <p:nvPr/>
        </p:nvPicPr>
        <p:blipFill rotWithShape="1">
          <a:blip r:embed="rId3"/>
          <a:srcRect r="31475"/>
          <a:stretch/>
        </p:blipFill>
        <p:spPr>
          <a:xfrm>
            <a:off x="4003346" y="1493213"/>
            <a:ext cx="7960972" cy="421328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7430DAD-D35A-5F0E-E285-9EDB6BC031F2}"/>
              </a:ext>
            </a:extLst>
          </p:cNvPr>
          <p:cNvPicPr>
            <a:picLocks noChangeAspect="1"/>
          </p:cNvPicPr>
          <p:nvPr/>
        </p:nvPicPr>
        <p:blipFill rotWithShape="1">
          <a:blip r:embed="rId4"/>
          <a:srcRect l="2814" t="-919" r="-2814" b="919"/>
          <a:stretch/>
        </p:blipFill>
        <p:spPr>
          <a:xfrm>
            <a:off x="5044979" y="3429000"/>
            <a:ext cx="2844860" cy="2904878"/>
          </a:xfrm>
          <a:prstGeom prst="rect">
            <a:avLst/>
          </a:prstGeom>
          <a:effectLst>
            <a:outerShdw blurRad="50800" dist="38100" dir="2700000" algn="tl" rotWithShape="0">
              <a:prstClr val="black">
                <a:alpha val="40000"/>
              </a:prstClr>
            </a:outerShdw>
          </a:effectLst>
        </p:spPr>
      </p:pic>
      <p:sp>
        <p:nvSpPr>
          <p:cNvPr id="5" name="Content Placeholder 1">
            <a:extLst>
              <a:ext uri="{FF2B5EF4-FFF2-40B4-BE49-F238E27FC236}">
                <a16:creationId xmlns:a16="http://schemas.microsoft.com/office/drawing/2014/main" id="{FBC547AF-1793-77BF-8AC1-71C46344DE10}"/>
              </a:ext>
            </a:extLst>
          </p:cNvPr>
          <p:cNvSpPr>
            <a:spLocks noGrp="1"/>
          </p:cNvSpPr>
          <p:nvPr>
            <p:ph sz="quarter" idx="11"/>
          </p:nvPr>
        </p:nvSpPr>
        <p:spPr>
          <a:xfrm>
            <a:off x="563824" y="1493213"/>
            <a:ext cx="3286282" cy="5029538"/>
          </a:xfrm>
        </p:spPr>
        <p:txBody>
          <a:bodyPr lIns="0" tIns="0" rIns="0" bIns="0" anchor="t">
            <a:normAutofit/>
          </a:bodyPr>
          <a:lstStyle/>
          <a:p>
            <a:pPr marL="0" indent="0">
              <a:buNone/>
            </a:pPr>
            <a:r>
              <a:rPr lang="en-US" sz="2000" dirty="0">
                <a:solidFill>
                  <a:schemeClr val="tx2"/>
                </a:solidFill>
                <a:latin typeface="Franklin Gothic Demi" panose="020B0703020102020204" pitchFamily="34" charset="0"/>
                <a:ea typeface="Open Sans"/>
                <a:cs typeface="Calibri"/>
              </a:rPr>
              <a:t>Key Value: </a:t>
            </a:r>
            <a:endParaRPr lang="en-US" sz="2000" i="1" dirty="0">
              <a:solidFill>
                <a:schemeClr val="tx2"/>
              </a:solidFill>
              <a:latin typeface="Franklin Gothic Demi" panose="020B0703020102020204" pitchFamily="34" charset="0"/>
              <a:ea typeface="Open Sans"/>
              <a:cs typeface="Calibri"/>
            </a:endParaRPr>
          </a:p>
          <a:p>
            <a:pPr marL="0" indent="0">
              <a:buNone/>
            </a:pPr>
            <a:r>
              <a:rPr lang="en-US" sz="1600" dirty="0">
                <a:latin typeface="Calibri"/>
                <a:ea typeface="Open Sans"/>
                <a:cs typeface="Calibri"/>
              </a:rPr>
              <a:t>Don’t put your production data at risk or spend hours troubleshooting when testing your forms and workflows. </a:t>
            </a:r>
          </a:p>
          <a:p>
            <a:pPr marL="0" indent="0">
              <a:buNone/>
            </a:pPr>
            <a:endParaRPr lang="en-US" sz="2000" i="1" dirty="0">
              <a:solidFill>
                <a:srgbClr val="00B050"/>
              </a:solidFill>
              <a:latin typeface="Calibri"/>
              <a:ea typeface="Open Sans"/>
              <a:cs typeface="Calibri"/>
            </a:endParaRPr>
          </a:p>
          <a:p>
            <a:pPr>
              <a:spcAft>
                <a:spcPts val="1600"/>
              </a:spcAft>
              <a:buFont typeface="Wingdings"/>
              <a:buChar char="§"/>
            </a:pPr>
            <a:r>
              <a:rPr lang="en-US" sz="1700" dirty="0">
                <a:latin typeface="Calibri"/>
                <a:ea typeface="Open Sans"/>
                <a:cs typeface="Calibri"/>
              </a:rPr>
              <a:t>Easily modify, troubleshoot, and customize live forms with the new Forms test mode, without pressure of submitting test data into a live form</a:t>
            </a:r>
          </a:p>
          <a:p>
            <a:pPr>
              <a:spcAft>
                <a:spcPts val="1600"/>
              </a:spcAft>
              <a:buFont typeface="Wingdings"/>
              <a:buChar char="§"/>
            </a:pPr>
            <a:r>
              <a:rPr lang="en-US" sz="1700" dirty="0">
                <a:latin typeface="Calibri"/>
                <a:ea typeface="Open Sans"/>
                <a:cs typeface="Calibri"/>
              </a:rPr>
              <a:t>Test while keeping your critical processes running with no need for troubleshooting or downtime</a:t>
            </a:r>
          </a:p>
          <a:p>
            <a:pPr>
              <a:spcAft>
                <a:spcPts val="1600"/>
              </a:spcAft>
              <a:buFont typeface="Wingdings"/>
              <a:buChar char="§"/>
            </a:pPr>
            <a:r>
              <a:rPr lang="en-US" sz="1700" dirty="0">
                <a:latin typeface="Calibri"/>
                <a:ea typeface="Open Sans"/>
                <a:cs typeface="Calibri"/>
              </a:rPr>
              <a:t>New employees can train on internal forms without risk to production data</a:t>
            </a:r>
          </a:p>
        </p:txBody>
      </p:sp>
    </p:spTree>
    <p:extLst>
      <p:ext uri="{BB962C8B-B14F-4D97-AF65-F5344CB8AC3E}">
        <p14:creationId xmlns:p14="http://schemas.microsoft.com/office/powerpoint/2010/main" val="3840507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9234FB-0B25-CDAB-283B-91CF7089C2C3}"/>
              </a:ext>
            </a:extLst>
          </p:cNvPr>
          <p:cNvSpPr>
            <a:spLocks noGrp="1"/>
          </p:cNvSpPr>
          <p:nvPr>
            <p:ph type="title"/>
          </p:nvPr>
        </p:nvSpPr>
        <p:spPr/>
        <p:txBody>
          <a:bodyPr>
            <a:normAutofit/>
          </a:bodyPr>
          <a:lstStyle/>
          <a:p>
            <a:r>
              <a:rPr lang="en-US" sz="3400" dirty="0">
                <a:latin typeface="Franklin Gothic Demi"/>
              </a:rPr>
              <a:t>Upgrade &amp; Admin Simplification</a:t>
            </a:r>
            <a:endParaRPr lang="en-US" sz="3400" dirty="0"/>
          </a:p>
        </p:txBody>
      </p:sp>
      <p:sp>
        <p:nvSpPr>
          <p:cNvPr id="7" name="TextBox 6">
            <a:extLst>
              <a:ext uri="{FF2B5EF4-FFF2-40B4-BE49-F238E27FC236}">
                <a16:creationId xmlns:a16="http://schemas.microsoft.com/office/drawing/2014/main" id="{35C08F8A-9A43-626D-BC81-68E1600496FD}"/>
              </a:ext>
            </a:extLst>
          </p:cNvPr>
          <p:cNvSpPr txBox="1"/>
          <p:nvPr/>
        </p:nvSpPr>
        <p:spPr>
          <a:xfrm>
            <a:off x="8818565" y="4223712"/>
            <a:ext cx="24278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Franklin Gothic Demi" panose="020B0603020102020204" pitchFamily="34" charset="0"/>
              </a:rPr>
              <a:t>Deployment</a:t>
            </a:r>
            <a:br>
              <a:rPr lang="en-US" b="1">
                <a:solidFill>
                  <a:schemeClr val="bg1"/>
                </a:solidFill>
                <a:latin typeface="Franklin Gothic Demi" panose="020B0603020102020204" pitchFamily="34" charset="0"/>
              </a:rPr>
            </a:br>
            <a:r>
              <a:rPr lang="en-US" b="1">
                <a:solidFill>
                  <a:schemeClr val="bg1"/>
                </a:solidFill>
                <a:latin typeface="Franklin Gothic Demi" panose="020B0603020102020204" pitchFamily="34" charset="0"/>
              </a:rPr>
              <a:t>Simplification</a:t>
            </a:r>
            <a:r>
              <a:rPr lang="en-US" b="1">
                <a:solidFill>
                  <a:schemeClr val="bg1"/>
                </a:solidFill>
                <a:latin typeface="Franklin Gothic Demi" panose="020B0603020102020204" pitchFamily="34" charset="0"/>
                <a:cs typeface="Calibri"/>
              </a:rPr>
              <a:t>​</a:t>
            </a:r>
          </a:p>
        </p:txBody>
      </p:sp>
      <p:sp>
        <p:nvSpPr>
          <p:cNvPr id="4" name="Content Placeholder 1">
            <a:extLst>
              <a:ext uri="{FF2B5EF4-FFF2-40B4-BE49-F238E27FC236}">
                <a16:creationId xmlns:a16="http://schemas.microsoft.com/office/drawing/2014/main" id="{CEA56564-72FB-D03A-769E-AA92503E6FD8}"/>
              </a:ext>
            </a:extLst>
          </p:cNvPr>
          <p:cNvSpPr txBox="1">
            <a:spLocks/>
          </p:cNvSpPr>
          <p:nvPr/>
        </p:nvSpPr>
        <p:spPr>
          <a:xfrm>
            <a:off x="563824" y="1417301"/>
            <a:ext cx="3438682" cy="5029538"/>
          </a:xfrm>
          <a:prstGeom prst="rect">
            <a:avLst/>
          </a:prstGeom>
        </p:spPr>
        <p:txBody>
          <a:bodyPr lIns="0" tIns="0" rIns="0" bIns="0" anchor="t">
            <a:normAutofit fontScale="92500"/>
          </a:bodyPr>
          <a:lstStyle>
            <a:lvl1pPr marL="228600" indent="-228600" algn="l" defTabSz="914400" rtl="0" eaLnBrk="1" latinLnBrk="0" hangingPunct="1">
              <a:lnSpc>
                <a:spcPct val="100000"/>
              </a:lnSpc>
              <a:spcBef>
                <a:spcPts val="0"/>
              </a:spcBef>
              <a:spcAft>
                <a:spcPts val="800"/>
              </a:spcAft>
              <a:buClr>
                <a:schemeClr val="accent1"/>
              </a:buClr>
              <a:buFont typeface="Wingdings" pitchFamily="2" charset="2"/>
              <a:buChar char="§"/>
              <a:defRPr sz="2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100000"/>
              </a:lnSpc>
              <a:spcBef>
                <a:spcPts val="0"/>
              </a:spcBef>
              <a:spcAft>
                <a:spcPts val="800"/>
              </a:spcAft>
              <a:buClr>
                <a:schemeClr val="accent1"/>
              </a:buClr>
              <a:buSzPct val="120000"/>
              <a:buFont typeface="System Font Regular"/>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1143000" indent="-228600" algn="l" defTabSz="914400" rtl="0" eaLnBrk="1" latinLnBrk="0" hangingPunct="1">
              <a:lnSpc>
                <a:spcPct val="100000"/>
              </a:lnSpc>
              <a:spcBef>
                <a:spcPts val="0"/>
              </a:spcBef>
              <a:spcAft>
                <a:spcPts val="800"/>
              </a:spcAft>
              <a:buClr>
                <a:schemeClr val="accent1"/>
              </a:buClr>
              <a:buFont typeface="Wingdings" pitchFamily="2" charset="2"/>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600200" indent="-228600" algn="l" defTabSz="914400" rtl="0" eaLnBrk="1" latinLnBrk="0" hangingPunct="1">
              <a:lnSpc>
                <a:spcPct val="100000"/>
              </a:lnSpc>
              <a:spcBef>
                <a:spcPts val="0"/>
              </a:spcBef>
              <a:spcAft>
                <a:spcPts val="400"/>
              </a:spcAft>
              <a:buClr>
                <a:schemeClr val="accent1"/>
              </a:buClr>
              <a:buSzPct val="120000"/>
              <a:buFont typeface="System Font Regular"/>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100000"/>
              </a:lnSpc>
              <a:spcBef>
                <a:spcPts val="0"/>
              </a:spcBef>
              <a:spcAft>
                <a:spcPts val="400"/>
              </a:spcAft>
              <a:buClr>
                <a:schemeClr val="accent1"/>
              </a:buClr>
              <a:buFont typeface="Wingdings" pitchFamily="2" charset="2"/>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000" dirty="0">
                <a:solidFill>
                  <a:schemeClr val="tx2"/>
                </a:solidFill>
                <a:latin typeface="Franklin Gothic Demi" panose="020B0703020102020204" pitchFamily="34" charset="0"/>
                <a:ea typeface="Open Sans"/>
                <a:cs typeface="Calibri"/>
              </a:rPr>
              <a:t>Key Value: </a:t>
            </a:r>
            <a:endParaRPr lang="en-US" sz="2000" i="1" dirty="0">
              <a:solidFill>
                <a:schemeClr val="tx2"/>
              </a:solidFill>
              <a:latin typeface="Franklin Gothic Demi" panose="020B0703020102020204" pitchFamily="34" charset="0"/>
              <a:ea typeface="Open Sans"/>
              <a:cs typeface="Calibri"/>
            </a:endParaRPr>
          </a:p>
          <a:p>
            <a:pPr marL="0" indent="0">
              <a:buFont typeface="Wingdings" pitchFamily="2" charset="2"/>
              <a:buNone/>
            </a:pPr>
            <a:r>
              <a:rPr lang="en-US" sz="1600" dirty="0">
                <a:latin typeface="Calibri"/>
                <a:ea typeface="Open Sans"/>
                <a:cs typeface="Calibri"/>
              </a:rPr>
              <a:t>Reduce upgrade complexity and downtime during an upgrade, while getting additional tools and documents you need to shorten your upgrade lead time</a:t>
            </a:r>
          </a:p>
          <a:p>
            <a:pPr marL="0" indent="0">
              <a:buFont typeface="Wingdings" pitchFamily="2" charset="2"/>
              <a:buNone/>
            </a:pPr>
            <a:endParaRPr lang="en-US" sz="2000" i="1" dirty="0">
              <a:solidFill>
                <a:srgbClr val="00B050"/>
              </a:solidFill>
              <a:latin typeface="Calibri"/>
              <a:ea typeface="Open Sans"/>
              <a:cs typeface="Calibri"/>
            </a:endParaRPr>
          </a:p>
          <a:p>
            <a:pPr>
              <a:spcAft>
                <a:spcPts val="1600"/>
              </a:spcAft>
              <a:buFont typeface="Wingdings"/>
              <a:buChar char="§"/>
            </a:pPr>
            <a:r>
              <a:rPr lang="en-US" sz="1700" dirty="0">
                <a:latin typeface="Calibri"/>
                <a:ea typeface="Open Sans"/>
                <a:cs typeface="Calibri"/>
              </a:rPr>
              <a:t>Modern, automated installers captured in a centralized Installer Hub</a:t>
            </a:r>
          </a:p>
          <a:p>
            <a:pPr>
              <a:spcAft>
                <a:spcPts val="1600"/>
              </a:spcAft>
              <a:buFont typeface="Wingdings"/>
              <a:buChar char="§"/>
            </a:pPr>
            <a:r>
              <a:rPr lang="en-US" sz="1700" dirty="0">
                <a:latin typeface="Calibri"/>
                <a:ea typeface="Open Sans"/>
                <a:cs typeface="Calibri"/>
              </a:rPr>
              <a:t>Enterprise deployment education resources</a:t>
            </a:r>
          </a:p>
          <a:p>
            <a:pPr>
              <a:spcAft>
                <a:spcPts val="1600"/>
              </a:spcAft>
              <a:buFont typeface="Wingdings"/>
              <a:buChar char="§"/>
            </a:pPr>
            <a:r>
              <a:rPr lang="en-US" sz="1700" dirty="0">
                <a:latin typeface="Calibri"/>
                <a:ea typeface="Open Sans"/>
                <a:cs typeface="Calibri"/>
              </a:rPr>
              <a:t>Simplified SSO configuration and management</a:t>
            </a:r>
          </a:p>
          <a:p>
            <a:pPr>
              <a:spcAft>
                <a:spcPts val="1600"/>
              </a:spcAft>
              <a:buFont typeface="Wingdings"/>
              <a:buChar char="§"/>
            </a:pPr>
            <a:r>
              <a:rPr lang="en-US" sz="1700" dirty="0">
                <a:latin typeface="Calibri"/>
                <a:ea typeface="Open Sans"/>
                <a:cs typeface="Calibri"/>
              </a:rPr>
              <a:t>License renewal troubleshooting tools</a:t>
            </a:r>
          </a:p>
          <a:p>
            <a:pPr>
              <a:spcAft>
                <a:spcPts val="1600"/>
              </a:spcAft>
              <a:buFont typeface="Wingdings"/>
              <a:buChar char="§"/>
            </a:pPr>
            <a:r>
              <a:rPr lang="en-US" sz="1700" dirty="0">
                <a:latin typeface="Calibri"/>
                <a:ea typeface="Open Sans"/>
                <a:cs typeface="Calibri"/>
              </a:rPr>
              <a:t>Forms DMZ secure configuration tools</a:t>
            </a:r>
          </a:p>
        </p:txBody>
      </p:sp>
      <p:pic>
        <p:nvPicPr>
          <p:cNvPr id="10" name="Picture 9" descr="A screenshot of a computer&#10;&#10;Description automatically generated">
            <a:extLst>
              <a:ext uri="{FF2B5EF4-FFF2-40B4-BE49-F238E27FC236}">
                <a16:creationId xmlns:a16="http://schemas.microsoft.com/office/drawing/2014/main" id="{41B95B98-91FF-A0E9-5C0E-F8FFA5EFD2A3}"/>
              </a:ext>
            </a:extLst>
          </p:cNvPr>
          <p:cNvPicPr>
            <a:picLocks noChangeAspect="1"/>
          </p:cNvPicPr>
          <p:nvPr/>
        </p:nvPicPr>
        <p:blipFill>
          <a:blip r:embed="rId3"/>
          <a:stretch>
            <a:fillRect/>
          </a:stretch>
        </p:blipFill>
        <p:spPr>
          <a:xfrm>
            <a:off x="5776546" y="1971220"/>
            <a:ext cx="5739010" cy="36051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8498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A9F84A-6915-6EC7-EA25-85F6CFBD4781}"/>
              </a:ext>
            </a:extLst>
          </p:cNvPr>
          <p:cNvSpPr>
            <a:spLocks noGrp="1"/>
          </p:cNvSpPr>
          <p:nvPr>
            <p:ph type="title"/>
          </p:nvPr>
        </p:nvSpPr>
        <p:spPr/>
        <p:txBody>
          <a:bodyPr>
            <a:normAutofit/>
          </a:bodyPr>
          <a:lstStyle/>
          <a:p>
            <a:r>
              <a:rPr lang="en-US" sz="3700">
                <a:latin typeface="Franklin Gothic Demi"/>
              </a:rPr>
              <a:t>Admin Simplification &amp; Identity Management</a:t>
            </a:r>
          </a:p>
        </p:txBody>
      </p:sp>
      <p:sp>
        <p:nvSpPr>
          <p:cNvPr id="3" name="Content Placeholder 1">
            <a:extLst>
              <a:ext uri="{FF2B5EF4-FFF2-40B4-BE49-F238E27FC236}">
                <a16:creationId xmlns:a16="http://schemas.microsoft.com/office/drawing/2014/main" id="{36DC8529-6AEA-4D02-BF29-18EA088708F3}"/>
              </a:ext>
            </a:extLst>
          </p:cNvPr>
          <p:cNvSpPr txBox="1">
            <a:spLocks/>
          </p:cNvSpPr>
          <p:nvPr/>
        </p:nvSpPr>
        <p:spPr>
          <a:xfrm>
            <a:off x="563824" y="1417301"/>
            <a:ext cx="3438682" cy="5029538"/>
          </a:xfrm>
          <a:prstGeom prst="rect">
            <a:avLst/>
          </a:prstGeom>
        </p:spPr>
        <p:txBody>
          <a:bodyPr lIns="0" tIns="0" rIns="0" bIns="0" anchor="t">
            <a:normAutofit/>
          </a:bodyPr>
          <a:lstStyle>
            <a:lvl1pPr marL="228600" indent="-228600" algn="l" defTabSz="914400" rtl="0" eaLnBrk="1" latinLnBrk="0" hangingPunct="1">
              <a:lnSpc>
                <a:spcPct val="100000"/>
              </a:lnSpc>
              <a:spcBef>
                <a:spcPts val="0"/>
              </a:spcBef>
              <a:spcAft>
                <a:spcPts val="800"/>
              </a:spcAft>
              <a:buClr>
                <a:schemeClr val="accent1"/>
              </a:buClr>
              <a:buFont typeface="Wingdings" pitchFamily="2" charset="2"/>
              <a:buChar char="§"/>
              <a:defRPr sz="2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100000"/>
              </a:lnSpc>
              <a:spcBef>
                <a:spcPts val="0"/>
              </a:spcBef>
              <a:spcAft>
                <a:spcPts val="800"/>
              </a:spcAft>
              <a:buClr>
                <a:schemeClr val="accent1"/>
              </a:buClr>
              <a:buSzPct val="120000"/>
              <a:buFont typeface="System Font Regular"/>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1143000" indent="-228600" algn="l" defTabSz="914400" rtl="0" eaLnBrk="1" latinLnBrk="0" hangingPunct="1">
              <a:lnSpc>
                <a:spcPct val="100000"/>
              </a:lnSpc>
              <a:spcBef>
                <a:spcPts val="0"/>
              </a:spcBef>
              <a:spcAft>
                <a:spcPts val="800"/>
              </a:spcAft>
              <a:buClr>
                <a:schemeClr val="accent1"/>
              </a:buClr>
              <a:buFont typeface="Wingdings" pitchFamily="2" charset="2"/>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600200" indent="-228600" algn="l" defTabSz="914400" rtl="0" eaLnBrk="1" latinLnBrk="0" hangingPunct="1">
              <a:lnSpc>
                <a:spcPct val="100000"/>
              </a:lnSpc>
              <a:spcBef>
                <a:spcPts val="0"/>
              </a:spcBef>
              <a:spcAft>
                <a:spcPts val="400"/>
              </a:spcAft>
              <a:buClr>
                <a:schemeClr val="accent1"/>
              </a:buClr>
              <a:buSzPct val="120000"/>
              <a:buFont typeface="System Font Regular"/>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100000"/>
              </a:lnSpc>
              <a:spcBef>
                <a:spcPts val="0"/>
              </a:spcBef>
              <a:spcAft>
                <a:spcPts val="400"/>
              </a:spcAft>
              <a:buClr>
                <a:schemeClr val="accent1"/>
              </a:buClr>
              <a:buFont typeface="Wingdings" pitchFamily="2" charset="2"/>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000" dirty="0">
                <a:solidFill>
                  <a:schemeClr val="tx2"/>
                </a:solidFill>
                <a:latin typeface="Franklin Gothic Demi" panose="020B0703020102020204" pitchFamily="34" charset="0"/>
                <a:ea typeface="Open Sans"/>
                <a:cs typeface="Calibri"/>
              </a:rPr>
              <a:t>Key Value: </a:t>
            </a:r>
            <a:endParaRPr lang="en-US" sz="2000" i="1" dirty="0">
              <a:solidFill>
                <a:schemeClr val="tx2"/>
              </a:solidFill>
              <a:latin typeface="Franklin Gothic Demi" panose="020B0703020102020204" pitchFamily="34" charset="0"/>
              <a:ea typeface="Open Sans"/>
              <a:cs typeface="Calibri"/>
            </a:endParaRPr>
          </a:p>
          <a:p>
            <a:pPr marL="0" indent="0">
              <a:buFont typeface="Wingdings" pitchFamily="2" charset="2"/>
              <a:buNone/>
            </a:pPr>
            <a:r>
              <a:rPr lang="en-US" sz="1600" dirty="0">
                <a:latin typeface="Calibri"/>
                <a:ea typeface="Open Sans"/>
                <a:cs typeface="Calibri"/>
              </a:rPr>
              <a:t>Seamlessly integrate with your enterprise identity provider and give Admins additional resources to manage accounts at scale</a:t>
            </a:r>
          </a:p>
          <a:p>
            <a:pPr marL="0" indent="0">
              <a:buFont typeface="Wingdings" pitchFamily="2" charset="2"/>
              <a:buNone/>
            </a:pPr>
            <a:endParaRPr lang="en-US" sz="2000" i="1" dirty="0">
              <a:solidFill>
                <a:srgbClr val="00B050"/>
              </a:solidFill>
              <a:latin typeface="Calibri"/>
              <a:ea typeface="Open Sans"/>
              <a:cs typeface="Calibri"/>
            </a:endParaRPr>
          </a:p>
          <a:p>
            <a:pPr>
              <a:spcAft>
                <a:spcPts val="1600"/>
              </a:spcAft>
              <a:buFont typeface="Wingdings"/>
              <a:buChar char="§"/>
            </a:pPr>
            <a:r>
              <a:rPr lang="en-US" sz="1700" dirty="0">
                <a:latin typeface="Calibri"/>
                <a:ea typeface="Open Sans"/>
                <a:cs typeface="Calibri"/>
              </a:rPr>
              <a:t>System-wide login page messages</a:t>
            </a:r>
          </a:p>
          <a:p>
            <a:pPr>
              <a:spcAft>
                <a:spcPts val="1600"/>
              </a:spcAft>
              <a:buFont typeface="Wingdings"/>
              <a:buChar char="§"/>
            </a:pPr>
            <a:r>
              <a:rPr lang="en-US" sz="1700" dirty="0">
                <a:latin typeface="Calibri"/>
                <a:ea typeface="Open Sans"/>
                <a:cs typeface="Calibri"/>
              </a:rPr>
              <a:t>SAML auto-login</a:t>
            </a:r>
          </a:p>
          <a:p>
            <a:pPr>
              <a:spcAft>
                <a:spcPts val="1600"/>
              </a:spcAft>
              <a:buFont typeface="Wingdings"/>
              <a:buChar char="§"/>
            </a:pPr>
            <a:r>
              <a:rPr lang="en-US" sz="1700" dirty="0">
                <a:latin typeface="Calibri"/>
                <a:ea typeface="Open Sans"/>
                <a:cs typeface="Calibri"/>
              </a:rPr>
              <a:t>Time-based account deprovisioning</a:t>
            </a:r>
          </a:p>
          <a:p>
            <a:pPr>
              <a:spcAft>
                <a:spcPts val="1600"/>
              </a:spcAft>
              <a:buFont typeface="Wingdings"/>
              <a:buChar char="§"/>
            </a:pPr>
            <a:r>
              <a:rPr lang="en-US" sz="1700" dirty="0">
                <a:latin typeface="Calibri"/>
                <a:ea typeface="Open Sans"/>
                <a:cs typeface="Calibri"/>
              </a:rPr>
              <a:t>SCIM group management</a:t>
            </a:r>
          </a:p>
          <a:p>
            <a:pPr>
              <a:spcAft>
                <a:spcPts val="1600"/>
              </a:spcAft>
              <a:buFont typeface="Wingdings"/>
              <a:buChar char="§"/>
            </a:pPr>
            <a:r>
              <a:rPr lang="en-US" sz="1700" dirty="0">
                <a:latin typeface="Calibri"/>
                <a:ea typeface="Open Sans"/>
                <a:cs typeface="Calibri"/>
              </a:rPr>
              <a:t>Additional SAML providers</a:t>
            </a:r>
          </a:p>
          <a:p>
            <a:pPr>
              <a:spcAft>
                <a:spcPts val="1600"/>
              </a:spcAft>
              <a:buFont typeface="Wingdings"/>
              <a:buChar char="§"/>
            </a:pPr>
            <a:r>
              <a:rPr lang="en-US" sz="1700" dirty="0">
                <a:latin typeface="Calibri"/>
                <a:ea typeface="Open Sans"/>
                <a:cs typeface="Calibri"/>
              </a:rPr>
              <a:t>Enhanced tools for migrating existing accounts to external directory providers</a:t>
            </a:r>
          </a:p>
        </p:txBody>
      </p:sp>
      <p:pic>
        <p:nvPicPr>
          <p:cNvPr id="9" name="Picture 8" descr="A screenshot of a computer&#10;&#10;Description automatically generated">
            <a:extLst>
              <a:ext uri="{FF2B5EF4-FFF2-40B4-BE49-F238E27FC236}">
                <a16:creationId xmlns:a16="http://schemas.microsoft.com/office/drawing/2014/main" id="{1E0E30EB-D5A0-152E-01BC-D016F23AEF43}"/>
              </a:ext>
            </a:extLst>
          </p:cNvPr>
          <p:cNvPicPr>
            <a:picLocks noChangeAspect="1"/>
          </p:cNvPicPr>
          <p:nvPr/>
        </p:nvPicPr>
        <p:blipFill rotWithShape="1">
          <a:blip r:embed="rId3"/>
          <a:srcRect t="69" b="11368"/>
          <a:stretch/>
        </p:blipFill>
        <p:spPr>
          <a:xfrm>
            <a:off x="4740442" y="2286209"/>
            <a:ext cx="7029233" cy="22855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574967"/>
      </p:ext>
    </p:extLst>
  </p:cSld>
  <p:clrMapOvr>
    <a:masterClrMapping/>
  </p:clrMapOvr>
</p:sld>
</file>

<file path=ppt/theme/theme1.xml><?xml version="1.0" encoding="utf-8"?>
<a:theme xmlns:a="http://schemas.openxmlformats.org/drawingml/2006/main" name="Laserfiche Theme">
  <a:themeElements>
    <a:clrScheme name="Laserfiche Theme">
      <a:dk1>
        <a:srgbClr val="21282F"/>
      </a:dk1>
      <a:lt1>
        <a:srgbClr val="FFFFFF"/>
      </a:lt1>
      <a:dk2>
        <a:srgbClr val="083D66"/>
      </a:dk2>
      <a:lt2>
        <a:srgbClr val="F3F7F9"/>
      </a:lt2>
      <a:accent1>
        <a:srgbClr val="E35105"/>
      </a:accent1>
      <a:accent2>
        <a:srgbClr val="083C66"/>
      </a:accent2>
      <a:accent3>
        <a:srgbClr val="DDE5ED"/>
      </a:accent3>
      <a:accent4>
        <a:srgbClr val="00706C"/>
      </a:accent4>
      <a:accent5>
        <a:srgbClr val="E39A24"/>
      </a:accent5>
      <a:accent6>
        <a:srgbClr val="B60469"/>
      </a:accent6>
      <a:hlink>
        <a:srgbClr val="F64200"/>
      </a:hlink>
      <a:folHlink>
        <a:srgbClr val="B3410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owerpoint-external-2401" id="{7C4081FE-86AF-3742-9C7E-B97AFBA1CEFC}" vid="{3BB0C253-CB24-7E43-B247-A8981B8BCD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7860C65DBC6D429E02E31FAAF98C9B" ma:contentTypeVersion="18" ma:contentTypeDescription="Create a new document." ma:contentTypeScope="" ma:versionID="3e82f37c8349404928e1d965b04f1bd8">
  <xsd:schema xmlns:xsd="http://www.w3.org/2001/XMLSchema" xmlns:xs="http://www.w3.org/2001/XMLSchema" xmlns:p="http://schemas.microsoft.com/office/2006/metadata/properties" xmlns:ns2="76bc8f26-8d91-4f68-b952-e5b049acb6ef" xmlns:ns3="b39b09f5-cafc-4224-bad4-d14490fe18d1" targetNamespace="http://schemas.microsoft.com/office/2006/metadata/properties" ma:root="true" ma:fieldsID="a6ed40012759c4c650277585cfd47941" ns2:_="" ns3:_="">
    <xsd:import namespace="76bc8f26-8d91-4f68-b952-e5b049acb6ef"/>
    <xsd:import namespace="b39b09f5-cafc-4224-bad4-d14490fe18d1"/>
    <xsd:element name="properties">
      <xsd:complexType>
        <xsd:sequence>
          <xsd:element name="documentManagement">
            <xsd:complexType>
              <xsd:all>
                <xsd:element ref="ns2:SharedWithUsers" minOccurs="0"/>
                <xsd:element ref="ns2:SharedWithDetails" minOccurs="0"/>
                <xsd:element ref="ns3:Project_x0020_ID"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bc8f26-8d91-4f68-b952-e5b049acb6ef" elementFormDefault="qualified">
    <xsd:import namespace="http://schemas.microsoft.com/office/2006/documentManagement/types"/>
    <xsd:import namespace="http://schemas.microsoft.com/office/infopath/2007/PartnerControls"/>
    <xsd:element name="SharedWithUsers" ma:index="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9b09f5-cafc-4224-bad4-d14490fe18d1" elementFormDefault="qualified">
    <xsd:import namespace="http://schemas.microsoft.com/office/2006/documentManagement/types"/>
    <xsd:import namespace="http://schemas.microsoft.com/office/infopath/2007/PartnerControls"/>
    <xsd:element name="Project_x0020_ID" ma:index="6" nillable="true" ma:displayName="Project ID" ma:internalName="Project_x0020_ID" ma:readOnly="false">
      <xsd:simpleType>
        <xsd:restriction base="dms:Text">
          <xsd:maxLength value="255"/>
        </xsd:restriction>
      </xsd:simpleType>
    </xsd:element>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Tags" ma:index="9" nillable="true" ma:displayName="Tags" ma:internalName="MediaServiceAutoTags" ma:readOnly="true">
      <xsd:simpleType>
        <xsd:restriction base="dms:Text"/>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roject_x0020_ID xmlns="b39b09f5-cafc-4224-bad4-d14490fe18d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CFE95A-F973-4BFE-B3EC-39D1A60A62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bc8f26-8d91-4f68-b952-e5b049acb6ef"/>
    <ds:schemaRef ds:uri="b39b09f5-cafc-4224-bad4-d14490fe18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33D597-BDE7-4FF8-A836-6E50C3335523}">
  <ds:schemaRefs>
    <ds:schemaRef ds:uri="http://schemas.openxmlformats.org/package/2006/metadata/core-properties"/>
    <ds:schemaRef ds:uri="http://schemas.microsoft.com/office/2006/metadata/properties"/>
    <ds:schemaRef ds:uri="http://schemas.microsoft.com/office/infopath/2007/PartnerControls"/>
    <ds:schemaRef ds:uri="http://purl.org/dc/elements/1.1/"/>
    <ds:schemaRef ds:uri="b39b09f5-cafc-4224-bad4-d14490fe18d1"/>
    <ds:schemaRef ds:uri="http://www.w3.org/XML/1998/namespace"/>
    <ds:schemaRef ds:uri="http://purl.org/dc/terms/"/>
    <ds:schemaRef ds:uri="http://schemas.microsoft.com/office/2006/documentManagement/types"/>
    <ds:schemaRef ds:uri="http://purl.org/dc/dcmitype/"/>
    <ds:schemaRef ds:uri="76bc8f26-8d91-4f68-b952-e5b049acb6ef"/>
  </ds:schemaRefs>
</ds:datastoreItem>
</file>

<file path=customXml/itemProps3.xml><?xml version="1.0" encoding="utf-8"?>
<ds:datastoreItem xmlns:ds="http://schemas.openxmlformats.org/officeDocument/2006/customXml" ds:itemID="{BAAB7D8F-D153-4147-8604-E9F2BC8F45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template-powerpoint-external-2401</Template>
  <TotalTime>10</TotalTime>
  <Words>2270</Words>
  <Application>Microsoft Office PowerPoint</Application>
  <PresentationFormat>Widescreen</PresentationFormat>
  <Paragraphs>405</Paragraphs>
  <Slides>44</Slides>
  <Notes>34</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Franklin Gothic Demi</vt:lpstr>
      <vt:lpstr>Franklin Gothic Heavy</vt:lpstr>
      <vt:lpstr>Franklin Gothic Medium</vt:lpstr>
      <vt:lpstr>Open Sans</vt:lpstr>
      <vt:lpstr>System Font Regular</vt:lpstr>
      <vt:lpstr>Wingdings</vt:lpstr>
      <vt:lpstr>Laserfiche Theme</vt:lpstr>
      <vt:lpstr>PowerPoint Presentation</vt:lpstr>
      <vt:lpstr>Laserfiche 12 is the biggest release with the most innovations and new product features in recent Laserfiche history.”</vt:lpstr>
      <vt:lpstr>What is Laserfiche 12 about?</vt:lpstr>
      <vt:lpstr>PowerPoint Presentation</vt:lpstr>
      <vt:lpstr>Laserfiche 12 overview</vt:lpstr>
      <vt:lpstr>Laserfiche 12 Sneak Peek: Metadata Designer</vt:lpstr>
      <vt:lpstr>Laserfiche 12 Sneak Peek: Forms Test Mode</vt:lpstr>
      <vt:lpstr>Upgrade &amp; Admin Simplification</vt:lpstr>
      <vt:lpstr>Admin Simplification &amp; Identity Management</vt:lpstr>
      <vt:lpstr>Additional Features</vt:lpstr>
      <vt:lpstr>Laserfiche 12 Release Timeline</vt:lpstr>
      <vt:lpstr>Upcoming Laserfiche Webinars</vt:lpstr>
      <vt:lpstr>PowerPoint Presentation</vt:lpstr>
      <vt:lpstr>PowerPoint Presentation</vt:lpstr>
      <vt:lpstr>Laserfiche 12 Sneak Peek: Metadata Designer</vt:lpstr>
      <vt:lpstr>Transform your metadata</vt:lpstr>
      <vt:lpstr>Intuitive templates with rich metadata</vt:lpstr>
      <vt:lpstr>PowerPoint Presentation</vt:lpstr>
      <vt:lpstr>Laserfiche 12 Metadata Enhancements</vt:lpstr>
      <vt:lpstr>PowerPoint Presentation</vt:lpstr>
      <vt:lpstr>Laserfiche 12 Sneak Peek: Forms Test Mode</vt:lpstr>
      <vt:lpstr>PowerPoint Presentation</vt:lpstr>
      <vt:lpstr>PowerPoint Presentation</vt:lpstr>
      <vt:lpstr>Forms Test Mode</vt:lpstr>
      <vt:lpstr>PowerPoint Presentation</vt:lpstr>
      <vt:lpstr>Laserfiche 12 Sneak Peek: Administration Hub</vt:lpstr>
      <vt:lpstr>PowerPoint Presentation</vt:lpstr>
      <vt:lpstr>PowerPoint Presentation</vt:lpstr>
      <vt:lpstr>Laserfiche 12 Sneak Peek: Administration Hub</vt:lpstr>
      <vt:lpstr>Laserfiche 12 Sneak Peek: Administration Hub</vt:lpstr>
      <vt:lpstr>More centralization and functionality</vt:lpstr>
      <vt:lpstr>Next: Laserfiche Usage Insights</vt:lpstr>
      <vt:lpstr>In Summary: Administration in Laserfiche 12</vt:lpstr>
      <vt:lpstr>LF 12 Recap</vt:lpstr>
      <vt:lpstr>PowerPoint Presentation</vt:lpstr>
      <vt:lpstr>Additional Features</vt:lpstr>
      <vt:lpstr>Usability enhancements – from all of you!</vt:lpstr>
      <vt:lpstr>Holiday Calendar</vt:lpstr>
      <vt:lpstr>Deployment Simplification</vt:lpstr>
      <vt:lpstr>Laserfiche 12 Release Timeline</vt:lpstr>
      <vt:lpstr>Customer Panel</vt:lpstr>
      <vt:lpstr>Laserfiche 12 Educational Resources</vt:lpstr>
      <vt:lpstr>Laserfiche 12 recap</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Alex Wong</dc:creator>
  <cp:keywords/>
  <dc:description/>
  <cp:lastModifiedBy>Alex Wong</cp:lastModifiedBy>
  <cp:revision>5</cp:revision>
  <dcterms:created xsi:type="dcterms:W3CDTF">2024-06-28T23:55:39Z</dcterms:created>
  <dcterms:modified xsi:type="dcterms:W3CDTF">2024-07-16T15:44:48Z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246ab784-c624-44f2-9cd8-ef442bda7f23</vt:lpwstr>
  </property>
  <property fmtid="{D5CDD505-2E9C-101B-9397-08002B2CF9AE}" pid="3" name="ContentTypeId">
    <vt:lpwstr>0x010100437860C65DBC6D429E02E31FAAF98C9B</vt:lpwstr>
  </property>
  <property fmtid="{D5CDD505-2E9C-101B-9397-08002B2CF9AE}" pid="4" name="MSIP_Label_f42aa342-8706-4288-bd11-ebb85995028c_Enabled">
    <vt:lpwstr>true</vt:lpwstr>
  </property>
  <property fmtid="{D5CDD505-2E9C-101B-9397-08002B2CF9AE}" pid="5" name="MSIP_Label_f42aa342-8706-4288-bd11-ebb85995028c_SetDate">
    <vt:lpwstr>2021-03-08T19:41:13Z</vt:lpwstr>
  </property>
  <property fmtid="{D5CDD505-2E9C-101B-9397-08002B2CF9AE}" pid="6" name="MSIP_Label_f42aa342-8706-4288-bd11-ebb85995028c_Method">
    <vt:lpwstr>Standard</vt:lpwstr>
  </property>
  <property fmtid="{D5CDD505-2E9C-101B-9397-08002B2CF9AE}" pid="7" name="MSIP_Label_f42aa342-8706-4288-bd11-ebb85995028c_Name">
    <vt:lpwstr>Internal</vt:lpwstr>
  </property>
  <property fmtid="{D5CDD505-2E9C-101B-9397-08002B2CF9AE}" pid="8" name="MSIP_Label_f42aa342-8706-4288-bd11-ebb85995028c_SiteId">
    <vt:lpwstr>72f988bf-86f1-41af-91ab-2d7cd011db47</vt:lpwstr>
  </property>
  <property fmtid="{D5CDD505-2E9C-101B-9397-08002B2CF9AE}" pid="9" name="MSIP_Label_f42aa342-8706-4288-bd11-ebb85995028c_ActionId">
    <vt:lpwstr>e58aa798-fc8a-413c-8e05-500419b74ff1</vt:lpwstr>
  </property>
  <property fmtid="{D5CDD505-2E9C-101B-9397-08002B2CF9AE}" pid="10" name="MSIP_Label_f42aa342-8706-4288-bd11-ebb85995028c_ContentBits">
    <vt:lpwstr>0</vt:lpwstr>
  </property>
</Properties>
</file>